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624" r:id="rId3"/>
    <p:sldId id="625" r:id="rId4"/>
    <p:sldId id="610" r:id="rId5"/>
    <p:sldId id="264" r:id="rId6"/>
    <p:sldId id="611" r:id="rId7"/>
    <p:sldId id="619" r:id="rId8"/>
    <p:sldId id="621" r:id="rId9"/>
    <p:sldId id="622" r:id="rId10"/>
    <p:sldId id="614" r:id="rId11"/>
    <p:sldId id="615" r:id="rId12"/>
    <p:sldId id="616" r:id="rId13"/>
    <p:sldId id="623" r:id="rId14"/>
    <p:sldId id="617" r:id="rId15"/>
    <p:sldId id="612" r:id="rId16"/>
    <p:sldId id="613" r:id="rId17"/>
    <p:sldId id="263" r:id="rId18"/>
    <p:sldId id="262" r:id="rId19"/>
    <p:sldId id="257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5EF"/>
    <a:srgbClr val="F39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F72F2C-C1BE-4F4A-A1A0-D03EF4681EAF}" v="32" dt="2024-08-15T04:31:43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0" autoAdjust="0"/>
    <p:restoredTop sz="94896" autoAdjust="0"/>
  </p:normalViewPr>
  <p:slideViewPr>
    <p:cSldViewPr snapToGrid="0">
      <p:cViewPr>
        <p:scale>
          <a:sx n="125" d="100"/>
          <a:sy n="125" d="100"/>
        </p:scale>
        <p:origin x="269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a de Lara Muylaert" userId="0fabd90f-a52b-48c0-a12d-08d59920b427" providerId="ADAL" clId="{F9F72F2C-C1BE-4F4A-A1A0-D03EF4681EAF}"/>
    <pc:docChg chg="undo custSel addSld delSld modSld">
      <pc:chgData name="Renata de Lara Muylaert" userId="0fabd90f-a52b-48c0-a12d-08d59920b427" providerId="ADAL" clId="{F9F72F2C-C1BE-4F4A-A1A0-D03EF4681EAF}" dt="2024-08-15T04:34:00.114" v="1524" actId="2711"/>
      <pc:docMkLst>
        <pc:docMk/>
      </pc:docMkLst>
      <pc:sldChg chg="addSp delSp modSp del mod modClrScheme chgLayout">
        <pc:chgData name="Renata de Lara Muylaert" userId="0fabd90f-a52b-48c0-a12d-08d59920b427" providerId="ADAL" clId="{F9F72F2C-C1BE-4F4A-A1A0-D03EF4681EAF}" dt="2024-08-15T04:31:24.120" v="1454" actId="47"/>
        <pc:sldMkLst>
          <pc:docMk/>
          <pc:sldMk cId="2633789630" sldId="256"/>
        </pc:sldMkLst>
        <pc:spChg chg="del mod ord">
          <ac:chgData name="Renata de Lara Muylaert" userId="0fabd90f-a52b-48c0-a12d-08d59920b427" providerId="ADAL" clId="{F9F72F2C-C1BE-4F4A-A1A0-D03EF4681EAF}" dt="2023-08-23T01:26:24.467" v="142" actId="700"/>
          <ac:spMkLst>
            <pc:docMk/>
            <pc:sldMk cId="2633789630" sldId="256"/>
            <ac:spMk id="2" creationId="{CA5C3481-5D43-8F79-3DBB-CEC17C9C9AE2}"/>
          </ac:spMkLst>
        </pc:spChg>
        <pc:spChg chg="del mod ord">
          <ac:chgData name="Renata de Lara Muylaert" userId="0fabd90f-a52b-48c0-a12d-08d59920b427" providerId="ADAL" clId="{F9F72F2C-C1BE-4F4A-A1A0-D03EF4681EAF}" dt="2023-08-23T01:26:24.467" v="142" actId="700"/>
          <ac:spMkLst>
            <pc:docMk/>
            <pc:sldMk cId="2633789630" sldId="256"/>
            <ac:spMk id="3" creationId="{3C44A1FD-B5C1-1CD8-68AC-19439C97D6A2}"/>
          </ac:spMkLst>
        </pc:spChg>
        <pc:spChg chg="mod">
          <ac:chgData name="Renata de Lara Muylaert" userId="0fabd90f-a52b-48c0-a12d-08d59920b427" providerId="ADAL" clId="{F9F72F2C-C1BE-4F4A-A1A0-D03EF4681EAF}" dt="2023-08-23T01:31:44.274" v="378" actId="1076"/>
          <ac:spMkLst>
            <pc:docMk/>
            <pc:sldMk cId="2633789630" sldId="256"/>
            <ac:spMk id="5" creationId="{01DBC4BD-1E70-E3BC-76F9-67DA3787AB22}"/>
          </ac:spMkLst>
        </pc:spChg>
        <pc:spChg chg="mod">
          <ac:chgData name="Renata de Lara Muylaert" userId="0fabd90f-a52b-48c0-a12d-08d59920b427" providerId="ADAL" clId="{F9F72F2C-C1BE-4F4A-A1A0-D03EF4681EAF}" dt="2023-08-23T01:28:51.745" v="339" actId="1076"/>
          <ac:spMkLst>
            <pc:docMk/>
            <pc:sldMk cId="2633789630" sldId="256"/>
            <ac:spMk id="8" creationId="{89E68454-4F09-AEE0-D017-61DD80EC9AA1}"/>
          </ac:spMkLst>
        </pc:spChg>
        <pc:spChg chg="add mod ord">
          <ac:chgData name="Renata de Lara Muylaert" userId="0fabd90f-a52b-48c0-a12d-08d59920b427" providerId="ADAL" clId="{F9F72F2C-C1BE-4F4A-A1A0-D03EF4681EAF}" dt="2024-08-15T04:31:05.730" v="1444" actId="20577"/>
          <ac:spMkLst>
            <pc:docMk/>
            <pc:sldMk cId="2633789630" sldId="256"/>
            <ac:spMk id="9" creationId="{DFD8ABC5-71B4-6FCF-4261-C4D9D6AF67A6}"/>
          </ac:spMkLst>
        </pc:spChg>
        <pc:spChg chg="add del mod ord">
          <ac:chgData name="Renata de Lara Muylaert" userId="0fabd90f-a52b-48c0-a12d-08d59920b427" providerId="ADAL" clId="{F9F72F2C-C1BE-4F4A-A1A0-D03EF4681EAF}" dt="2023-08-23T01:27:00.774" v="205" actId="478"/>
          <ac:spMkLst>
            <pc:docMk/>
            <pc:sldMk cId="2633789630" sldId="256"/>
            <ac:spMk id="10" creationId="{DC1BBAF0-5A9F-1CD6-9FC5-E68FCD07B819}"/>
          </ac:spMkLst>
        </pc:spChg>
        <pc:spChg chg="add mod ord">
          <ac:chgData name="Renata de Lara Muylaert" userId="0fabd90f-a52b-48c0-a12d-08d59920b427" providerId="ADAL" clId="{F9F72F2C-C1BE-4F4A-A1A0-D03EF4681EAF}" dt="2023-08-23T01:26:24.467" v="142" actId="700"/>
          <ac:spMkLst>
            <pc:docMk/>
            <pc:sldMk cId="2633789630" sldId="256"/>
            <ac:spMk id="11" creationId="{A93B8D78-7522-B830-67A9-D09EA41344B1}"/>
          </ac:spMkLst>
        </pc:spChg>
        <pc:spChg chg="add mod">
          <ac:chgData name="Renata de Lara Muylaert" userId="0fabd90f-a52b-48c0-a12d-08d59920b427" providerId="ADAL" clId="{F9F72F2C-C1BE-4F4A-A1A0-D03EF4681EAF}" dt="2023-08-23T01:31:37.179" v="376" actId="1076"/>
          <ac:spMkLst>
            <pc:docMk/>
            <pc:sldMk cId="2633789630" sldId="256"/>
            <ac:spMk id="18" creationId="{06835E48-3F45-1332-75F9-89516119A60D}"/>
          </ac:spMkLst>
        </pc:spChg>
        <pc:spChg chg="add mod">
          <ac:chgData name="Renata de Lara Muylaert" userId="0fabd90f-a52b-48c0-a12d-08d59920b427" providerId="ADAL" clId="{F9F72F2C-C1BE-4F4A-A1A0-D03EF4681EAF}" dt="2023-08-23T01:31:37.179" v="376" actId="1076"/>
          <ac:spMkLst>
            <pc:docMk/>
            <pc:sldMk cId="2633789630" sldId="256"/>
            <ac:spMk id="19" creationId="{771ED4BD-3597-533D-8B5B-A3B5F3D33EC6}"/>
          </ac:spMkLst>
        </pc:spChg>
        <pc:spChg chg="add mod">
          <ac:chgData name="Renata de Lara Muylaert" userId="0fabd90f-a52b-48c0-a12d-08d59920b427" providerId="ADAL" clId="{F9F72F2C-C1BE-4F4A-A1A0-D03EF4681EAF}" dt="2023-08-23T01:31:27.465" v="375" actId="208"/>
          <ac:spMkLst>
            <pc:docMk/>
            <pc:sldMk cId="2633789630" sldId="256"/>
            <ac:spMk id="20" creationId="{B6503175-B2E8-C651-2B69-9F52295CEF39}"/>
          </ac:spMkLst>
        </pc:spChg>
        <pc:picChg chg="mod">
          <ac:chgData name="Renata de Lara Muylaert" userId="0fabd90f-a52b-48c0-a12d-08d59920b427" providerId="ADAL" clId="{F9F72F2C-C1BE-4F4A-A1A0-D03EF4681EAF}" dt="2023-08-23T01:31:37.179" v="376" actId="1076"/>
          <ac:picMkLst>
            <pc:docMk/>
            <pc:sldMk cId="2633789630" sldId="256"/>
            <ac:picMk id="4" creationId="{2592F237-23DE-5CBC-CD6B-BCCBCD925385}"/>
          </ac:picMkLst>
        </pc:picChg>
        <pc:picChg chg="mod">
          <ac:chgData name="Renata de Lara Muylaert" userId="0fabd90f-a52b-48c0-a12d-08d59920b427" providerId="ADAL" clId="{F9F72F2C-C1BE-4F4A-A1A0-D03EF4681EAF}" dt="2023-08-23T01:31:51.427" v="381" actId="1076"/>
          <ac:picMkLst>
            <pc:docMk/>
            <pc:sldMk cId="2633789630" sldId="256"/>
            <ac:picMk id="6" creationId="{75367143-E489-0849-921E-BCD0824E5989}"/>
          </ac:picMkLst>
        </pc:picChg>
        <pc:picChg chg="mod">
          <ac:chgData name="Renata de Lara Muylaert" userId="0fabd90f-a52b-48c0-a12d-08d59920b427" providerId="ADAL" clId="{F9F72F2C-C1BE-4F4A-A1A0-D03EF4681EAF}" dt="2023-08-23T01:31:48.066" v="379" actId="1076"/>
          <ac:picMkLst>
            <pc:docMk/>
            <pc:sldMk cId="2633789630" sldId="256"/>
            <ac:picMk id="7" creationId="{9B25ACAD-F776-3F63-E74E-506E14D2D7AE}"/>
          </ac:picMkLst>
        </pc:picChg>
        <pc:picChg chg="add mod">
          <ac:chgData name="Renata de Lara Muylaert" userId="0fabd90f-a52b-48c0-a12d-08d59920b427" providerId="ADAL" clId="{F9F72F2C-C1BE-4F4A-A1A0-D03EF4681EAF}" dt="2023-08-23T01:28:51.745" v="339" actId="1076"/>
          <ac:picMkLst>
            <pc:docMk/>
            <pc:sldMk cId="2633789630" sldId="256"/>
            <ac:picMk id="12" creationId="{6F84CC96-FF4D-CC8C-5ADE-33B707619703}"/>
          </ac:picMkLst>
        </pc:picChg>
        <pc:picChg chg="add mod modCrop">
          <ac:chgData name="Renata de Lara Muylaert" userId="0fabd90f-a52b-48c0-a12d-08d59920b427" providerId="ADAL" clId="{F9F72F2C-C1BE-4F4A-A1A0-D03EF4681EAF}" dt="2023-08-23T01:31:37.179" v="376" actId="1076"/>
          <ac:picMkLst>
            <pc:docMk/>
            <pc:sldMk cId="2633789630" sldId="256"/>
            <ac:picMk id="14" creationId="{11C2BA67-27E9-0E4A-0E39-F7A90069F314}"/>
          </ac:picMkLst>
        </pc:picChg>
        <pc:picChg chg="add del">
          <ac:chgData name="Renata de Lara Muylaert" userId="0fabd90f-a52b-48c0-a12d-08d59920b427" providerId="ADAL" clId="{F9F72F2C-C1BE-4F4A-A1A0-D03EF4681EAF}" dt="2023-08-23T01:29:47.914" v="345" actId="478"/>
          <ac:picMkLst>
            <pc:docMk/>
            <pc:sldMk cId="2633789630" sldId="256"/>
            <ac:picMk id="16" creationId="{07C46D3E-596F-3953-1C7F-7D7727D3EC56}"/>
          </ac:picMkLst>
        </pc:picChg>
        <pc:picChg chg="add mod modCrop">
          <ac:chgData name="Renata de Lara Muylaert" userId="0fabd90f-a52b-48c0-a12d-08d59920b427" providerId="ADAL" clId="{F9F72F2C-C1BE-4F4A-A1A0-D03EF4681EAF}" dt="2023-08-23T01:31:37.179" v="376" actId="1076"/>
          <ac:picMkLst>
            <pc:docMk/>
            <pc:sldMk cId="2633789630" sldId="256"/>
            <ac:picMk id="17" creationId="{0FB1EDA2-70D7-D579-3BD6-1371E43D4585}"/>
          </ac:picMkLst>
        </pc:picChg>
      </pc:sldChg>
      <pc:sldChg chg="addSp modSp new mod">
        <pc:chgData name="Renata de Lara Muylaert" userId="0fabd90f-a52b-48c0-a12d-08d59920b427" providerId="ADAL" clId="{F9F72F2C-C1BE-4F4A-A1A0-D03EF4681EAF}" dt="2023-08-23T01:25:58.834" v="138" actId="404"/>
        <pc:sldMkLst>
          <pc:docMk/>
          <pc:sldMk cId="1566622904" sldId="257"/>
        </pc:sldMkLst>
        <pc:spChg chg="mod">
          <ac:chgData name="Renata de Lara Muylaert" userId="0fabd90f-a52b-48c0-a12d-08d59920b427" providerId="ADAL" clId="{F9F72F2C-C1BE-4F4A-A1A0-D03EF4681EAF}" dt="2023-08-23T01:25:58.834" v="138" actId="404"/>
          <ac:spMkLst>
            <pc:docMk/>
            <pc:sldMk cId="1566622904" sldId="257"/>
            <ac:spMk id="2" creationId="{534C6EAF-BEB2-B880-BDF1-69D03426864C}"/>
          </ac:spMkLst>
        </pc:spChg>
        <pc:picChg chg="add mod">
          <ac:chgData name="Renata de Lara Muylaert" userId="0fabd90f-a52b-48c0-a12d-08d59920b427" providerId="ADAL" clId="{F9F72F2C-C1BE-4F4A-A1A0-D03EF4681EAF}" dt="2023-08-23T01:25:24.951" v="3" actId="1076"/>
          <ac:picMkLst>
            <pc:docMk/>
            <pc:sldMk cId="1566622904" sldId="257"/>
            <ac:picMk id="4" creationId="{8F7F791C-7DB5-23A2-A2EA-8BE9C3E48FD3}"/>
          </ac:picMkLst>
        </pc:picChg>
      </pc:sldChg>
      <pc:sldChg chg="addSp delSp modSp new mod">
        <pc:chgData name="Renata de Lara Muylaert" userId="0fabd90f-a52b-48c0-a12d-08d59920b427" providerId="ADAL" clId="{F9F72F2C-C1BE-4F4A-A1A0-D03EF4681EAF}" dt="2023-08-23T01:53:55.052" v="422" actId="21"/>
        <pc:sldMkLst>
          <pc:docMk/>
          <pc:sldMk cId="3687347528" sldId="258"/>
        </pc:sldMkLst>
        <pc:spChg chg="mod">
          <ac:chgData name="Renata de Lara Muylaert" userId="0fabd90f-a52b-48c0-a12d-08d59920b427" providerId="ADAL" clId="{F9F72F2C-C1BE-4F4A-A1A0-D03EF4681EAF}" dt="2023-08-23T01:48:36.106" v="390" actId="20577"/>
          <ac:spMkLst>
            <pc:docMk/>
            <pc:sldMk cId="3687347528" sldId="258"/>
            <ac:spMk id="2" creationId="{087E6D07-6F83-C886-78D3-D105E1D26241}"/>
          </ac:spMkLst>
        </pc:spChg>
        <pc:spChg chg="del">
          <ac:chgData name="Renata de Lara Muylaert" userId="0fabd90f-a52b-48c0-a12d-08d59920b427" providerId="ADAL" clId="{F9F72F2C-C1BE-4F4A-A1A0-D03EF4681EAF}" dt="2023-08-23T01:50:39.080" v="398"/>
          <ac:spMkLst>
            <pc:docMk/>
            <pc:sldMk cId="3687347528" sldId="258"/>
            <ac:spMk id="3" creationId="{55D1B713-B07F-F291-C4E5-EDAE7E24DF13}"/>
          </ac:spMkLst>
        </pc:spChg>
        <pc:spChg chg="add mod">
          <ac:chgData name="Renata de Lara Muylaert" userId="0fabd90f-a52b-48c0-a12d-08d59920b427" providerId="ADAL" clId="{F9F72F2C-C1BE-4F4A-A1A0-D03EF4681EAF}" dt="2023-08-23T01:53:51.229" v="420" actId="20577"/>
          <ac:spMkLst>
            <pc:docMk/>
            <pc:sldMk cId="3687347528" sldId="258"/>
            <ac:spMk id="9" creationId="{2C101137-9BAE-D05B-AC80-8733E88141B1}"/>
          </ac:spMkLst>
        </pc:spChg>
        <pc:picChg chg="add del">
          <ac:chgData name="Renata de Lara Muylaert" userId="0fabd90f-a52b-48c0-a12d-08d59920b427" providerId="ADAL" clId="{F9F72F2C-C1BE-4F4A-A1A0-D03EF4681EAF}" dt="2023-08-23T01:53:55.052" v="422" actId="21"/>
          <ac:picMkLst>
            <pc:docMk/>
            <pc:sldMk cId="3687347528" sldId="258"/>
            <ac:picMk id="4" creationId="{E1B4B671-4C17-DB9A-BFD7-605989CD8FB9}"/>
          </ac:picMkLst>
        </pc:picChg>
        <pc:picChg chg="add mod">
          <ac:chgData name="Renata de Lara Muylaert" userId="0fabd90f-a52b-48c0-a12d-08d59920b427" providerId="ADAL" clId="{F9F72F2C-C1BE-4F4A-A1A0-D03EF4681EAF}" dt="2023-08-23T01:50:40.816" v="400" actId="1076"/>
          <ac:picMkLst>
            <pc:docMk/>
            <pc:sldMk cId="3687347528" sldId="258"/>
            <ac:picMk id="5" creationId="{DC890604-FFF9-57EC-68BB-52C58F545E92}"/>
          </ac:picMkLst>
        </pc:picChg>
        <pc:picChg chg="add del mod">
          <ac:chgData name="Renata de Lara Muylaert" userId="0fabd90f-a52b-48c0-a12d-08d59920b427" providerId="ADAL" clId="{F9F72F2C-C1BE-4F4A-A1A0-D03EF4681EAF}" dt="2023-08-23T01:50:26.317" v="397" actId="478"/>
          <ac:picMkLst>
            <pc:docMk/>
            <pc:sldMk cId="3687347528" sldId="258"/>
            <ac:picMk id="6" creationId="{A241F3B9-C9EE-977A-B28B-F8D6EDE8DBFA}"/>
          </ac:picMkLst>
        </pc:picChg>
        <pc:picChg chg="add del mod">
          <ac:chgData name="Renata de Lara Muylaert" userId="0fabd90f-a52b-48c0-a12d-08d59920b427" providerId="ADAL" clId="{F9F72F2C-C1BE-4F4A-A1A0-D03EF4681EAF}" dt="2023-08-23T01:50:44.318" v="403" actId="478"/>
          <ac:picMkLst>
            <pc:docMk/>
            <pc:sldMk cId="3687347528" sldId="258"/>
            <ac:picMk id="7" creationId="{49BE273E-2A9B-5FCE-B23E-083275D04029}"/>
          </ac:picMkLst>
        </pc:picChg>
        <pc:picChg chg="add mod">
          <ac:chgData name="Renata de Lara Muylaert" userId="0fabd90f-a52b-48c0-a12d-08d59920b427" providerId="ADAL" clId="{F9F72F2C-C1BE-4F4A-A1A0-D03EF4681EAF}" dt="2023-08-23T01:52:51.384" v="407" actId="1076"/>
          <ac:picMkLst>
            <pc:docMk/>
            <pc:sldMk cId="3687347528" sldId="258"/>
            <ac:picMk id="10" creationId="{CAE45BA8-DF40-A744-D967-08E610593D3F}"/>
          </ac:picMkLst>
        </pc:picChg>
      </pc:sldChg>
      <pc:sldChg chg="addSp modSp new mod">
        <pc:chgData name="Renata de Lara Muylaert" userId="0fabd90f-a52b-48c0-a12d-08d59920b427" providerId="ADAL" clId="{F9F72F2C-C1BE-4F4A-A1A0-D03EF4681EAF}" dt="2023-08-23T01:54:07.720" v="446" actId="20577"/>
        <pc:sldMkLst>
          <pc:docMk/>
          <pc:sldMk cId="3801366840" sldId="259"/>
        </pc:sldMkLst>
        <pc:spChg chg="mod">
          <ac:chgData name="Renata de Lara Muylaert" userId="0fabd90f-a52b-48c0-a12d-08d59920b427" providerId="ADAL" clId="{F9F72F2C-C1BE-4F4A-A1A0-D03EF4681EAF}" dt="2023-08-23T01:54:07.720" v="446" actId="20577"/>
          <ac:spMkLst>
            <pc:docMk/>
            <pc:sldMk cId="3801366840" sldId="259"/>
            <ac:spMk id="2" creationId="{6DC201B8-935E-44C7-0DB4-820315DD100C}"/>
          </ac:spMkLst>
        </pc:spChg>
        <pc:picChg chg="add mod">
          <ac:chgData name="Renata de Lara Muylaert" userId="0fabd90f-a52b-48c0-a12d-08d59920b427" providerId="ADAL" clId="{F9F72F2C-C1BE-4F4A-A1A0-D03EF4681EAF}" dt="2023-08-23T01:54:04.176" v="429" actId="1076"/>
          <ac:picMkLst>
            <pc:docMk/>
            <pc:sldMk cId="3801366840" sldId="259"/>
            <ac:picMk id="4" creationId="{2053E420-2CA0-BA39-7AA4-550078ADB51E}"/>
          </ac:picMkLst>
        </pc:picChg>
      </pc:sldChg>
      <pc:sldChg chg="addSp delSp modSp new del mod">
        <pc:chgData name="Renata de Lara Muylaert" userId="0fabd90f-a52b-48c0-a12d-08d59920b427" providerId="ADAL" clId="{F9F72F2C-C1BE-4F4A-A1A0-D03EF4681EAF}" dt="2024-08-15T04:30:08.136" v="1414" actId="47"/>
        <pc:sldMkLst>
          <pc:docMk/>
          <pc:sldMk cId="3940008467" sldId="260"/>
        </pc:sldMkLst>
        <pc:spChg chg="mod">
          <ac:chgData name="Renata de Lara Muylaert" userId="0fabd90f-a52b-48c0-a12d-08d59920b427" providerId="ADAL" clId="{F9F72F2C-C1BE-4F4A-A1A0-D03EF4681EAF}" dt="2024-08-15T04:27:06.334" v="1302" actId="2711"/>
          <ac:spMkLst>
            <pc:docMk/>
            <pc:sldMk cId="3940008467" sldId="260"/>
            <ac:spMk id="2" creationId="{F030CC14-F38B-7B19-CA4A-4CFC15E69E80}"/>
          </ac:spMkLst>
        </pc:spChg>
        <pc:spChg chg="del">
          <ac:chgData name="Renata de Lara Muylaert" userId="0fabd90f-a52b-48c0-a12d-08d59920b427" providerId="ADAL" clId="{F9F72F2C-C1BE-4F4A-A1A0-D03EF4681EAF}" dt="2024-08-15T04:12:32.631" v="531" actId="931"/>
          <ac:spMkLst>
            <pc:docMk/>
            <pc:sldMk cId="3940008467" sldId="260"/>
            <ac:spMk id="3" creationId="{321A4DCA-4724-07FC-9218-4214860F13C7}"/>
          </ac:spMkLst>
        </pc:spChg>
        <pc:spChg chg="add mod">
          <ac:chgData name="Renata de Lara Muylaert" userId="0fabd90f-a52b-48c0-a12d-08d59920b427" providerId="ADAL" clId="{F9F72F2C-C1BE-4F4A-A1A0-D03EF4681EAF}" dt="2024-08-15T04:29:25.419" v="1412" actId="404"/>
          <ac:spMkLst>
            <pc:docMk/>
            <pc:sldMk cId="3940008467" sldId="260"/>
            <ac:spMk id="4" creationId="{8AD76B02-D186-04DC-68F9-D206499939CE}"/>
          </ac:spMkLst>
        </pc:spChg>
        <pc:spChg chg="add del mod">
          <ac:chgData name="Renata de Lara Muylaert" userId="0fabd90f-a52b-48c0-a12d-08d59920b427" providerId="ADAL" clId="{F9F72F2C-C1BE-4F4A-A1A0-D03EF4681EAF}" dt="2024-08-15T04:11:24.349" v="453"/>
          <ac:spMkLst>
            <pc:docMk/>
            <pc:sldMk cId="3940008467" sldId="260"/>
            <ac:spMk id="5" creationId="{E15FAD4F-251A-9D01-B588-3D947E91FA8C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6" creationId="{BA116FBE-6437-1124-A820-2CC77C201653}"/>
          </ac:spMkLst>
        </pc:spChg>
        <pc:spChg chg="add mod">
          <ac:chgData name="Renata de Lara Muylaert" userId="0fabd90f-a52b-48c0-a12d-08d59920b427" providerId="ADAL" clId="{F9F72F2C-C1BE-4F4A-A1A0-D03EF4681EAF}" dt="2024-08-15T04:29:16.466" v="1409" actId="404"/>
          <ac:spMkLst>
            <pc:docMk/>
            <pc:sldMk cId="3940008467" sldId="260"/>
            <ac:spMk id="7" creationId="{721EC9F0-29D4-E8E8-3108-B2C04173D179}"/>
          </ac:spMkLst>
        </pc:spChg>
        <pc:spChg chg="add mod">
          <ac:chgData name="Renata de Lara Muylaert" userId="0fabd90f-a52b-48c0-a12d-08d59920b427" providerId="ADAL" clId="{F9F72F2C-C1BE-4F4A-A1A0-D03EF4681EAF}" dt="2024-08-15T04:13:15.443" v="557"/>
          <ac:spMkLst>
            <pc:docMk/>
            <pc:sldMk cId="3940008467" sldId="260"/>
            <ac:spMk id="10" creationId="{3C71F02D-8C52-3805-CAF7-0B6BADF3697C}"/>
          </ac:spMkLst>
        </pc:spChg>
        <pc:spChg chg="add mod">
          <ac:chgData name="Renata de Lara Muylaert" userId="0fabd90f-a52b-48c0-a12d-08d59920b427" providerId="ADAL" clId="{F9F72F2C-C1BE-4F4A-A1A0-D03EF4681EAF}" dt="2024-08-15T04:29:25.419" v="1412" actId="404"/>
          <ac:spMkLst>
            <pc:docMk/>
            <pc:sldMk cId="3940008467" sldId="260"/>
            <ac:spMk id="11" creationId="{64571D2C-29AB-239C-9750-12200B4B12ED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2" creationId="{5F667F47-3EAD-0156-6D4F-C05D594B0D91}"/>
          </ac:spMkLst>
        </pc:spChg>
        <pc:spChg chg="add mod">
          <ac:chgData name="Renata de Lara Muylaert" userId="0fabd90f-a52b-48c0-a12d-08d59920b427" providerId="ADAL" clId="{F9F72F2C-C1BE-4F4A-A1A0-D03EF4681EAF}" dt="2024-08-15T04:28:45.310" v="1388" actId="404"/>
          <ac:spMkLst>
            <pc:docMk/>
            <pc:sldMk cId="3940008467" sldId="260"/>
            <ac:spMk id="13" creationId="{08AE90F1-CE6B-AE8D-AC90-89C9474F15FA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4" creationId="{138E932C-9D42-E8B9-65F5-84E294D2B315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5" creationId="{099501B4-8161-F6AC-C0F3-68CB503B1F8E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6" creationId="{16558255-FBD5-B79B-C595-371A2E07EB9A}"/>
          </ac:spMkLst>
        </pc:spChg>
        <pc:spChg chg="add mod">
          <ac:chgData name="Renata de Lara Muylaert" userId="0fabd90f-a52b-48c0-a12d-08d59920b427" providerId="ADAL" clId="{F9F72F2C-C1BE-4F4A-A1A0-D03EF4681EAF}" dt="2024-08-15T04:27:25.028" v="1306" actId="14100"/>
          <ac:spMkLst>
            <pc:docMk/>
            <pc:sldMk cId="3940008467" sldId="260"/>
            <ac:spMk id="17" creationId="{B56FCD19-469C-2A88-217C-79CE9643B3D8}"/>
          </ac:spMkLst>
        </pc:spChg>
        <pc:spChg chg="add mod">
          <ac:chgData name="Renata de Lara Muylaert" userId="0fabd90f-a52b-48c0-a12d-08d59920b427" providerId="ADAL" clId="{F9F72F2C-C1BE-4F4A-A1A0-D03EF4681EAF}" dt="2024-08-15T04:29:12.185" v="1408" actId="20577"/>
          <ac:spMkLst>
            <pc:docMk/>
            <pc:sldMk cId="3940008467" sldId="260"/>
            <ac:spMk id="18" creationId="{C5791DE4-1625-E377-DF98-59E13A690D14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9" creationId="{5C956C9E-D812-5CC6-22E9-6360EFF0AA39}"/>
          </ac:spMkLst>
        </pc:spChg>
        <pc:spChg chg="add mod">
          <ac:chgData name="Renata de Lara Muylaert" userId="0fabd90f-a52b-48c0-a12d-08d59920b427" providerId="ADAL" clId="{F9F72F2C-C1BE-4F4A-A1A0-D03EF4681EAF}" dt="2024-08-15T04:27:28.950" v="1307" actId="1076"/>
          <ac:spMkLst>
            <pc:docMk/>
            <pc:sldMk cId="3940008467" sldId="260"/>
            <ac:spMk id="20" creationId="{89845B6A-D74C-2925-140A-D8FED521F56A}"/>
          </ac:spMkLst>
        </pc:spChg>
        <pc:spChg chg="add del mod">
          <ac:chgData name="Renata de Lara Muylaert" userId="0fabd90f-a52b-48c0-a12d-08d59920b427" providerId="ADAL" clId="{F9F72F2C-C1BE-4F4A-A1A0-D03EF4681EAF}" dt="2024-08-15T04:23:49.836" v="1137" actId="478"/>
          <ac:spMkLst>
            <pc:docMk/>
            <pc:sldMk cId="3940008467" sldId="260"/>
            <ac:spMk id="21" creationId="{9575CA84-A7AA-B87B-0AB5-74A1DB9B7950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22" creationId="{CA2A31D8-6345-8192-704A-11CE931A6737}"/>
          </ac:spMkLst>
        </pc:spChg>
        <pc:spChg chg="add mod">
          <ac:chgData name="Renata de Lara Muylaert" userId="0fabd90f-a52b-48c0-a12d-08d59920b427" providerId="ADAL" clId="{F9F72F2C-C1BE-4F4A-A1A0-D03EF4681EAF}" dt="2024-08-15T04:27:16.513" v="1304" actId="2711"/>
          <ac:spMkLst>
            <pc:docMk/>
            <pc:sldMk cId="3940008467" sldId="260"/>
            <ac:spMk id="23" creationId="{1C8A1E84-D5E6-F089-F080-C86EEAB11A38}"/>
          </ac:spMkLst>
        </pc:spChg>
        <pc:spChg chg="add mod">
          <ac:chgData name="Renata de Lara Muylaert" userId="0fabd90f-a52b-48c0-a12d-08d59920b427" providerId="ADAL" clId="{F9F72F2C-C1BE-4F4A-A1A0-D03EF4681EAF}" dt="2024-08-15T04:27:16.513" v="1304" actId="2711"/>
          <ac:spMkLst>
            <pc:docMk/>
            <pc:sldMk cId="3940008467" sldId="260"/>
            <ac:spMk id="24" creationId="{EE641614-7A15-0D85-5B93-585C192B73E5}"/>
          </ac:spMkLst>
        </pc:spChg>
        <pc:spChg chg="add mod">
          <ac:chgData name="Renata de Lara Muylaert" userId="0fabd90f-a52b-48c0-a12d-08d59920b427" providerId="ADAL" clId="{F9F72F2C-C1BE-4F4A-A1A0-D03EF4681EAF}" dt="2024-08-15T04:28:37.622" v="1387" actId="20577"/>
          <ac:spMkLst>
            <pc:docMk/>
            <pc:sldMk cId="3940008467" sldId="260"/>
            <ac:spMk id="25" creationId="{5AA7C20D-E7E6-12F2-65DD-A373E0A30D32}"/>
          </ac:spMkLst>
        </pc:spChg>
        <pc:picChg chg="add mod ord">
          <ac:chgData name="Renata de Lara Muylaert" userId="0fabd90f-a52b-48c0-a12d-08d59920b427" providerId="ADAL" clId="{F9F72F2C-C1BE-4F4A-A1A0-D03EF4681EAF}" dt="2024-08-15T04:27:20.403" v="1305" actId="1076"/>
          <ac:picMkLst>
            <pc:docMk/>
            <pc:sldMk cId="3940008467" sldId="260"/>
            <ac:picMk id="9" creationId="{6D5AE229-6B83-880C-93A3-D69C9B1F9EF0}"/>
          </ac:picMkLst>
        </pc:picChg>
      </pc:sldChg>
      <pc:sldChg chg="add">
        <pc:chgData name="Renata de Lara Muylaert" userId="0fabd90f-a52b-48c0-a12d-08d59920b427" providerId="ADAL" clId="{F9F72F2C-C1BE-4F4A-A1A0-D03EF4681EAF}" dt="2024-08-15T04:29:48.326" v="1413"/>
        <pc:sldMkLst>
          <pc:docMk/>
          <pc:sldMk cId="2828344865" sldId="261"/>
        </pc:sldMkLst>
      </pc:sldChg>
      <pc:sldChg chg="addSp delSp modSp add mod">
        <pc:chgData name="Renata de Lara Muylaert" userId="0fabd90f-a52b-48c0-a12d-08d59920b427" providerId="ADAL" clId="{F9F72F2C-C1BE-4F4A-A1A0-D03EF4681EAF}" dt="2024-08-15T04:34:00.114" v="1524" actId="2711"/>
        <pc:sldMkLst>
          <pc:docMk/>
          <pc:sldMk cId="3124185329" sldId="262"/>
        </pc:sldMkLst>
        <pc:spChg chg="add mod">
          <ac:chgData name="Renata de Lara Muylaert" userId="0fabd90f-a52b-48c0-a12d-08d59920b427" providerId="ADAL" clId="{F9F72F2C-C1BE-4F4A-A1A0-D03EF4681EAF}" dt="2024-08-15T04:33:44.896" v="1498" actId="20577"/>
          <ac:spMkLst>
            <pc:docMk/>
            <pc:sldMk cId="3124185329" sldId="262"/>
            <ac:spMk id="2" creationId="{560B4EFA-AAFB-4885-BD09-6B23EEBA9345}"/>
          </ac:spMkLst>
        </pc:spChg>
        <pc:spChg chg="add mod">
          <ac:chgData name="Renata de Lara Muylaert" userId="0fabd90f-a52b-48c0-a12d-08d59920b427" providerId="ADAL" clId="{F9F72F2C-C1BE-4F4A-A1A0-D03EF4681EAF}" dt="2024-08-15T04:33:22.599" v="1484" actId="208"/>
          <ac:spMkLst>
            <pc:docMk/>
            <pc:sldMk cId="3124185329" sldId="262"/>
            <ac:spMk id="3" creationId="{571F6133-874F-F037-BF1A-C37759D721FB}"/>
          </ac:spMkLst>
        </pc:spChg>
        <pc:spChg chg="mod">
          <ac:chgData name="Renata de Lara Muylaert" userId="0fabd90f-a52b-48c0-a12d-08d59920b427" providerId="ADAL" clId="{F9F72F2C-C1BE-4F4A-A1A0-D03EF4681EAF}" dt="2024-08-15T04:31:17.948" v="1453" actId="20577"/>
          <ac:spMkLst>
            <pc:docMk/>
            <pc:sldMk cId="3124185329" sldId="262"/>
            <ac:spMk id="5" creationId="{01DBC4BD-1E70-E3BC-76F9-67DA3787AB22}"/>
          </ac:spMkLst>
        </pc:spChg>
        <pc:spChg chg="mod">
          <ac:chgData name="Renata de Lara Muylaert" userId="0fabd90f-a52b-48c0-a12d-08d59920b427" providerId="ADAL" clId="{F9F72F2C-C1BE-4F4A-A1A0-D03EF4681EAF}" dt="2024-08-15T04:33:05.395" v="1479" actId="1076"/>
          <ac:spMkLst>
            <pc:docMk/>
            <pc:sldMk cId="3124185329" sldId="262"/>
            <ac:spMk id="8" creationId="{89E68454-4F09-AEE0-D017-61DD80EC9AA1}"/>
          </ac:spMkLst>
        </pc:spChg>
        <pc:spChg chg="mod">
          <ac:chgData name="Renata de Lara Muylaert" userId="0fabd90f-a52b-48c0-a12d-08d59920b427" providerId="ADAL" clId="{F9F72F2C-C1BE-4F4A-A1A0-D03EF4681EAF}" dt="2024-08-15T04:34:00.114" v="1524" actId="2711"/>
          <ac:spMkLst>
            <pc:docMk/>
            <pc:sldMk cId="3124185329" sldId="262"/>
            <ac:spMk id="9" creationId="{DFD8ABC5-71B4-6FCF-4261-C4D9D6AF67A6}"/>
          </ac:spMkLst>
        </pc:spChg>
        <pc:spChg chg="del">
          <ac:chgData name="Renata de Lara Muylaert" userId="0fabd90f-a52b-48c0-a12d-08d59920b427" providerId="ADAL" clId="{F9F72F2C-C1BE-4F4A-A1A0-D03EF4681EAF}" dt="2024-08-15T04:31:51.855" v="1472" actId="478"/>
          <ac:spMkLst>
            <pc:docMk/>
            <pc:sldMk cId="3124185329" sldId="262"/>
            <ac:spMk id="11" creationId="{A93B8D78-7522-B830-67A9-D09EA41344B1}"/>
          </ac:spMkLst>
        </pc:spChg>
        <pc:spChg chg="mod">
          <ac:chgData name="Renata de Lara Muylaert" userId="0fabd90f-a52b-48c0-a12d-08d59920b427" providerId="ADAL" clId="{F9F72F2C-C1BE-4F4A-A1A0-D03EF4681EAF}" dt="2024-08-15T04:33:37.974" v="1487" actId="14100"/>
          <ac:spMkLst>
            <pc:docMk/>
            <pc:sldMk cId="3124185329" sldId="262"/>
            <ac:spMk id="20" creationId="{B6503175-B2E8-C651-2B69-9F52295CEF39}"/>
          </ac:spMkLst>
        </pc:spChg>
        <pc:picChg chg="del mod">
          <ac:chgData name="Renata de Lara Muylaert" userId="0fabd90f-a52b-48c0-a12d-08d59920b427" providerId="ADAL" clId="{F9F72F2C-C1BE-4F4A-A1A0-D03EF4681EAF}" dt="2024-08-15T04:31:49.464" v="1471" actId="478"/>
          <ac:picMkLst>
            <pc:docMk/>
            <pc:sldMk cId="3124185329" sldId="262"/>
            <ac:picMk id="6" creationId="{75367143-E489-0849-921E-BCD0824E5989}"/>
          </ac:picMkLst>
        </pc:picChg>
        <pc:picChg chg="del">
          <ac:chgData name="Renata de Lara Muylaert" userId="0fabd90f-a52b-48c0-a12d-08d59920b427" providerId="ADAL" clId="{F9F72F2C-C1BE-4F4A-A1A0-D03EF4681EAF}" dt="2024-08-15T04:31:48.308" v="1469" actId="478"/>
          <ac:picMkLst>
            <pc:docMk/>
            <pc:sldMk cId="3124185329" sldId="262"/>
            <ac:picMk id="7" creationId="{9B25ACAD-F776-3F63-E74E-506E14D2D7AE}"/>
          </ac:picMkLst>
        </pc:picChg>
        <pc:picChg chg="mod">
          <ac:chgData name="Renata de Lara Muylaert" userId="0fabd90f-a52b-48c0-a12d-08d59920b427" providerId="ADAL" clId="{F9F72F2C-C1BE-4F4A-A1A0-D03EF4681EAF}" dt="2024-08-15T04:33:48.239" v="1499" actId="1076"/>
          <ac:picMkLst>
            <pc:docMk/>
            <pc:sldMk cId="3124185329" sldId="262"/>
            <ac:picMk id="12" creationId="{6F84CC96-FF4D-CC8C-5ADE-33B707619703}"/>
          </ac:picMkLst>
        </pc:picChg>
        <pc:picChg chg="add mod">
          <ac:chgData name="Renata de Lara Muylaert" userId="0fabd90f-a52b-48c0-a12d-08d59920b427" providerId="ADAL" clId="{F9F72F2C-C1BE-4F4A-A1A0-D03EF4681EAF}" dt="2024-08-15T04:33:00.927" v="1478" actId="1076"/>
          <ac:picMkLst>
            <pc:docMk/>
            <pc:sldMk cId="3124185329" sldId="262"/>
            <ac:picMk id="13" creationId="{E6A79EF0-B228-7431-41AC-EE53BAC7C7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33E06-F89B-49A2-905A-CAD2BAE635AE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68A4-D346-4511-A7CB-895C11A6FF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07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An </a:t>
            </a:r>
            <a:r>
              <a:rPr lang="en-NZ" dirty="0" err="1"/>
              <a:t>eRIDE</a:t>
            </a:r>
            <a:r>
              <a:rPr lang="en-NZ" dirty="0"/>
              <a:t> index (</a:t>
            </a:r>
            <a:r>
              <a:rPr lang="en-NZ" dirty="0" err="1"/>
              <a:t>sumof</a:t>
            </a:r>
            <a:r>
              <a:rPr lang="en-NZ" dirty="0"/>
              <a:t> the product of number of edge pixels from each patch and their corresponding patch bio- diversities) were calculated within a 20 X 20 moving window for each pixel of these data. The</a:t>
            </a:r>
          </a:p>
          <a:p>
            <a:r>
              <a:rPr lang="en-NZ" dirty="0"/>
              <a:t>A division index (number of unique patches), an edge density index (number of edge pixels) and an </a:t>
            </a:r>
            <a:r>
              <a:rPr lang="en-NZ" dirty="0" err="1"/>
              <a:t>eRIDE</a:t>
            </a:r>
            <a:r>
              <a:rPr lang="en-NZ" dirty="0"/>
              <a:t> index (</a:t>
            </a:r>
            <a:r>
              <a:rPr lang="en-NZ" dirty="0" err="1"/>
              <a:t>sumof</a:t>
            </a:r>
            <a:r>
              <a:rPr lang="en-NZ" dirty="0"/>
              <a:t> the product of number of edge pixels from each patch and their corresponding patch bio- diversities) were calculated within a 20 ? 20 moving window for each pixel of these data. The estimated population at risk (PAR) for each pixel was defined as the product of the pixel </a:t>
            </a:r>
            <a:r>
              <a:rPr lang="en-NZ" dirty="0" err="1"/>
              <a:t>eRIDE</a:t>
            </a:r>
            <a:r>
              <a:rPr lang="en-NZ" dirty="0"/>
              <a:t> index and the population density at that location.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7E815-E180-4CAB-B440-06CC3159A269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72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68A4-D346-4511-A7CB-895C11A6FF66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274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https://transportgeography.org/contents/methods/spatial-interactions-gravity-model/spatial-interactions-basic-models/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68A4-D346-4511-A7CB-895C11A6FF66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534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E065-C365-9D64-21BF-FC1852270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F66C6-42BA-1D63-2637-33BF95515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D74D-C902-3DFD-5CD4-8CA728B9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9AFD1-BEC0-E921-9747-582BFC34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2BC30-5367-B08F-9E5D-302FE18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769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9408-1674-35A0-8D19-7F85DBAB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DC1F-2A4C-FF90-3251-195CC0F28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C653-4874-0059-8959-90669507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D09D0-44FB-49EC-A583-784DD275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0CCD-4DEF-3DCE-4377-D43086B7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390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1E198-822C-08A9-9A8C-A443A3B49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3FE54-2243-2289-D27D-F50677021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FFC2-2DF0-46BF-8B00-561FD935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FDE96-99EF-04E7-A17C-7B0E36CE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6C9B-6E2E-FD9A-42D0-77DC7C14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635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E427-E0EF-D21F-0FAB-8FB05CD8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6A5F-079F-872F-6CAF-BB560A8D9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79500-DEE1-B782-E05E-8748B203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A816-CA4E-883A-98D0-50BE77E1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03C2-79B0-5D8A-7982-20FD46BC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809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D1E5-D4B5-D7E7-0E1B-90A29A33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DE3C3-1267-30C0-16F5-69E2DE76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18CCF-EE3C-F5C5-D249-F97CC01B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2067-C47B-ED4F-67FD-E568D5EB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E6F9D-2455-2639-BC6B-327BA1E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570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F85B-B74F-AE09-A63F-6ED46E2F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4D652-6EF7-F304-99E7-E8B282E2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3A650-9B26-9EF8-567F-6625DC76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BD428-29B2-9D62-7460-9765DB75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9CA9F-8C27-A390-53AE-B66084E8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CD7F-8392-4548-94EF-E7AB5109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308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7563-FAA1-D13B-42AF-D37738AF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C7E38-C6A4-6648-3C5A-B01BBF61D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09CEA-BC20-6833-78F5-4136B1962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B0C-8B5B-CE5B-F9E0-1E77023DE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322E7-EE53-B8AC-6B8D-491E5C0A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EEB57-56B9-6A21-1C72-4C0879D4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33D1CA-4597-D85F-7E57-01C0E1C7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110B5-BF60-7FDD-97CC-35E5897E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10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D6ED-C5CF-FE30-6E66-678D7F4C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D7DA0-B489-327B-16A3-1C92788B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4C5E1-BE14-368E-F446-CFD23CAB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93C7C-3F87-A201-728B-C63238FB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011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E3D2F-2538-C900-DB14-E3F964D7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FEAD0-C2CA-CA67-EB4E-CCDDAD4B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1BC2D-3E4C-BA8D-BB95-543E2DFB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833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F9EA-B10F-C5DF-68D1-FE7A086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FAF6-D6B9-F32E-1B39-DBBEEFFD2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608A2-CD5D-667B-7F3C-8D993AA36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B441A-A5E8-0D5D-1A85-DF8212FF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65687-F2BA-30D9-C254-AB7AAD222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819C-94EA-00E6-F342-F745F20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981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28D4-B12D-534E-3C26-1BA5B1C2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DE419-A91B-0498-1617-1C8F4AE5D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28920-C186-477D-63C0-E4AD78491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B5CC2-3782-EF0A-2687-A0750FD7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5DA52-4F47-7F35-4F81-3A19FD23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792E6-2714-A7B2-4587-97505F7D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5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12EE-9FD9-B673-2EA2-6A7C96FD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6EF92-BAB0-9EAE-DDDC-FCD319918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F2C2C-E462-C781-C11B-5A33EF46B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846C-8D30-441A-B1E0-B376C61F31D1}" type="datetimeFigureOut">
              <a:rPr lang="en-NZ" smtClean="0"/>
              <a:t>8/10/2024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6099-6467-D0BB-856B-21E0A1DDB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62B0-9B32-302E-7A71-583B94EBC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365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rasswiki.osgeo.org/wiki/Computational_reg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14-F38B-7B19-CA4A-4CFC15E6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90" y="204789"/>
            <a:ext cx="10515600" cy="1325563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Eride global dev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AD76B02-D186-04DC-68F9-D206499939CE}"/>
              </a:ext>
            </a:extLst>
          </p:cNvPr>
          <p:cNvSpPr/>
          <p:nvPr/>
        </p:nvSpPr>
        <p:spPr>
          <a:xfrm>
            <a:off x="611701" y="2278112"/>
            <a:ext cx="10890819" cy="504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N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16FBE-6437-1124-A820-2CC77C201653}"/>
              </a:ext>
            </a:extLst>
          </p:cNvPr>
          <p:cNvSpPr/>
          <p:nvPr/>
        </p:nvSpPr>
        <p:spPr>
          <a:xfrm>
            <a:off x="3714357" y="1484720"/>
            <a:ext cx="1424151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August and September 2023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Nesi-GRASS compatibility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EC9F0-29D4-E8E8-3108-B2C04173D179}"/>
              </a:ext>
            </a:extLst>
          </p:cNvPr>
          <p:cNvSpPr/>
          <p:nvPr/>
        </p:nvSpPr>
        <p:spPr>
          <a:xfrm>
            <a:off x="6678799" y="1473183"/>
            <a:ext cx="2263403" cy="8765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Nesi</a:t>
            </a: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Global Mosaic job failed (Nov)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Bad Inventory outline">
            <a:extLst>
              <a:ext uri="{FF2B5EF4-FFF2-40B4-BE49-F238E27FC236}">
                <a16:creationId xmlns:a16="http://schemas.microsoft.com/office/drawing/2014/main" id="{6D5AE229-6B83-880C-93A3-D69C9B1F9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577" y="779513"/>
            <a:ext cx="698558" cy="698558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571D2C-29AB-239C-9750-12200B4B12ED}"/>
              </a:ext>
            </a:extLst>
          </p:cNvPr>
          <p:cNvSpPr/>
          <p:nvPr/>
        </p:nvSpPr>
        <p:spPr>
          <a:xfrm>
            <a:off x="744132" y="5287223"/>
            <a:ext cx="10634892" cy="504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en-N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667F47-3EAD-0156-6D4F-C05D594B0D91}"/>
              </a:ext>
            </a:extLst>
          </p:cNvPr>
          <p:cNvSpPr/>
          <p:nvPr/>
        </p:nvSpPr>
        <p:spPr>
          <a:xfrm>
            <a:off x="2989143" y="4489166"/>
            <a:ext cx="1835368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April-May 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Global One Health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Austria Task Force</a:t>
            </a: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AE90F1-CE6B-AE8D-AC90-89C9474F15FA}"/>
              </a:ext>
            </a:extLst>
          </p:cNvPr>
          <p:cNvSpPr/>
          <p:nvPr/>
        </p:nvSpPr>
        <p:spPr>
          <a:xfrm>
            <a:off x="744132" y="4489166"/>
            <a:ext cx="1078362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Back from Brazil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8E932C-9D42-E8B9-65F5-84E294D2B315}"/>
              </a:ext>
            </a:extLst>
          </p:cNvPr>
          <p:cNvSpPr/>
          <p:nvPr/>
        </p:nvSpPr>
        <p:spPr>
          <a:xfrm>
            <a:off x="10211851" y="1457045"/>
            <a:ext cx="1009519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Brazil 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USP, UNESP </a:t>
            </a:r>
            <a:r>
              <a:rPr lang="en-NZ" sz="1100" dirty="0">
                <a:latin typeface="Arial" panose="020B0604020202020204" pitchFamily="34" charset="0"/>
                <a:cs typeface="Arial" panose="020B0604020202020204" pitchFamily="34" charset="0"/>
              </a:rPr>
              <a:t>&amp; Leave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501B4-8161-F6AC-C0F3-68CB503B1F8E}"/>
              </a:ext>
            </a:extLst>
          </p:cNvPr>
          <p:cNvSpPr/>
          <p:nvPr/>
        </p:nvSpPr>
        <p:spPr>
          <a:xfrm>
            <a:off x="1866637" y="4489166"/>
            <a:ext cx="1078362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Capital City Complex Systems</a:t>
            </a:r>
          </a:p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Epi Interactive Meeting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58255-FBD5-B79B-C595-371A2E07EB9A}"/>
              </a:ext>
            </a:extLst>
          </p:cNvPr>
          <p:cNvSpPr/>
          <p:nvPr/>
        </p:nvSpPr>
        <p:spPr>
          <a:xfrm>
            <a:off x="4868655" y="4499135"/>
            <a:ext cx="1835368" cy="8665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May -June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Fingerprint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FYM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Other pubs</a:t>
            </a: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FCD19-469C-2A88-217C-79CE9643B3D8}"/>
              </a:ext>
            </a:extLst>
          </p:cNvPr>
          <p:cNvSpPr/>
          <p:nvPr/>
        </p:nvSpPr>
        <p:spPr>
          <a:xfrm>
            <a:off x="6748167" y="4489166"/>
            <a:ext cx="1468821" cy="86659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Chat with David Wilkinson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91DE4-1625-E377-DF98-59E13A690D14}"/>
              </a:ext>
            </a:extLst>
          </p:cNvPr>
          <p:cNvSpPr/>
          <p:nvPr/>
        </p:nvSpPr>
        <p:spPr>
          <a:xfrm>
            <a:off x="611701" y="1469952"/>
            <a:ext cx="3027641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Lsmetrics dev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ErideR dev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Nature paper Comms dev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Other pubs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956C9E-D812-5CC6-22E9-6360EFF0AA39}"/>
              </a:ext>
            </a:extLst>
          </p:cNvPr>
          <p:cNvSpPr/>
          <p:nvPr/>
        </p:nvSpPr>
        <p:spPr>
          <a:xfrm>
            <a:off x="5204593" y="1473352"/>
            <a:ext cx="1411803" cy="8765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Latitudinal gradient chats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845B6A-D74C-2925-140A-D8FED521F56A}"/>
              </a:ext>
            </a:extLst>
          </p:cNvPr>
          <p:cNvSpPr/>
          <p:nvPr/>
        </p:nvSpPr>
        <p:spPr>
          <a:xfrm>
            <a:off x="8287145" y="4489166"/>
            <a:ext cx="1835368" cy="86659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August 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Backups to G: (8TB)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Toy Github repo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A31D8-6345-8192-704A-11CE931A6737}"/>
              </a:ext>
            </a:extLst>
          </p:cNvPr>
          <p:cNvSpPr/>
          <p:nvPr/>
        </p:nvSpPr>
        <p:spPr>
          <a:xfrm>
            <a:off x="9023523" y="1464079"/>
            <a:ext cx="1123166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Nature Comms paper accepted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8A1E84-D5E6-F089-F080-C86EEAB11A38}"/>
              </a:ext>
            </a:extLst>
          </p:cNvPr>
          <p:cNvSpPr/>
          <p:nvPr/>
        </p:nvSpPr>
        <p:spPr>
          <a:xfrm>
            <a:off x="10458188" y="286769"/>
            <a:ext cx="763182" cy="6985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Open issues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641614-7A15-0D85-5B93-585C192B73E5}"/>
              </a:ext>
            </a:extLst>
          </p:cNvPr>
          <p:cNvSpPr/>
          <p:nvPr/>
        </p:nvSpPr>
        <p:spPr>
          <a:xfrm>
            <a:off x="9610659" y="284867"/>
            <a:ext cx="819546" cy="6985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Closed issues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A7C20D-E7E6-12F2-65DD-A373E0A30D32}"/>
              </a:ext>
            </a:extLst>
          </p:cNvPr>
          <p:cNvSpPr/>
          <p:nvPr/>
        </p:nvSpPr>
        <p:spPr>
          <a:xfrm>
            <a:off x="10186364" y="4499135"/>
            <a:ext cx="912560" cy="8665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August-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Latitude issue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Mosaic issue</a:t>
            </a:r>
          </a:p>
        </p:txBody>
      </p:sp>
      <p:pic>
        <p:nvPicPr>
          <p:cNvPr id="5" name="Graphic 4" descr="Newton's Cradle with solid fill">
            <a:extLst>
              <a:ext uri="{FF2B5EF4-FFF2-40B4-BE49-F238E27FC236}">
                <a16:creationId xmlns:a16="http://schemas.microsoft.com/office/drawing/2014/main" id="{7D30804D-63FB-ED72-35C8-A74304F7E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5397" y="3803994"/>
            <a:ext cx="594360" cy="594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05595C-E6E8-3992-F024-DD709CC01FBB}"/>
              </a:ext>
            </a:extLst>
          </p:cNvPr>
          <p:cNvSpPr/>
          <p:nvPr/>
        </p:nvSpPr>
        <p:spPr>
          <a:xfrm>
            <a:off x="744132" y="3257594"/>
            <a:ext cx="1236148" cy="908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Degrade it to 100 m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2834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5739-A6C8-900F-F4A3-0DDEC8FB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# </a:t>
            </a:r>
            <a:r>
              <a:rPr lang="en-NZ" dirty="0" err="1"/>
              <a:t>g.region</a:t>
            </a:r>
            <a:r>
              <a:rPr lang="en-NZ" dirty="0"/>
              <a:t> versus </a:t>
            </a:r>
            <a:r>
              <a:rPr lang="en-NZ" dirty="0" err="1"/>
              <a:t>r.mask</a:t>
            </a:r>
            <a:br>
              <a:rPr lang="en-NZ" dirty="0"/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6086-7FC5-0890-80D6-A4DF301E2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NZ" dirty="0"/>
          </a:p>
          <a:p>
            <a:r>
              <a:rPr lang="en-NZ" dirty="0" err="1"/>
              <a:t>g.region</a:t>
            </a:r>
            <a:r>
              <a:rPr lang="en-NZ" dirty="0"/>
              <a:t> adjusts the computational region to match the extent and resolution of pop, impacting where calculations occur.</a:t>
            </a:r>
          </a:p>
          <a:p>
            <a:endParaRPr lang="en-NZ" dirty="0"/>
          </a:p>
          <a:p>
            <a:r>
              <a:rPr lang="en-NZ" dirty="0" err="1"/>
              <a:t>r.mask</a:t>
            </a:r>
            <a:r>
              <a:rPr lang="en-NZ" dirty="0"/>
              <a:t> establishes a mask that restricts operations to the non-null values of pop, affecting how calculations are performed within the defined region.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/>
              <a:t>Outcome:</a:t>
            </a:r>
          </a:p>
          <a:p>
            <a:r>
              <a:rPr lang="en-NZ" dirty="0"/>
              <a:t>Using </a:t>
            </a:r>
            <a:r>
              <a:rPr lang="en-NZ" dirty="0" err="1"/>
              <a:t>g.region</a:t>
            </a:r>
            <a:r>
              <a:rPr lang="en-NZ" dirty="0"/>
              <a:t> impacts which area is considered for computations.</a:t>
            </a:r>
          </a:p>
          <a:p>
            <a:r>
              <a:rPr lang="en-NZ" dirty="0"/>
              <a:t>Using </a:t>
            </a:r>
            <a:r>
              <a:rPr lang="en-NZ" dirty="0" err="1"/>
              <a:t>r.mask</a:t>
            </a:r>
            <a:r>
              <a:rPr lang="en-NZ" dirty="0"/>
              <a:t> affects how values in that area are treated (i.e., ignoring nulls).</a:t>
            </a:r>
          </a:p>
        </p:txBody>
      </p:sp>
    </p:spTree>
    <p:extLst>
      <p:ext uri="{BB962C8B-B14F-4D97-AF65-F5344CB8AC3E}">
        <p14:creationId xmlns:p14="http://schemas.microsoft.com/office/powerpoint/2010/main" val="269489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349E-79AB-EAC1-7FFA-08B960F2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Asia region dim as 100 m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1A620-5998-B8D7-F5BB-CE3F365E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7" y="2143533"/>
            <a:ext cx="7296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5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8713-73F9-513E-3A1D-2C614A2C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Loops break location workflow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4468-4882-1F0C-1B23-57B52467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77CB-FD55-DE5F-EED5-D51E91A0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3" y="1757149"/>
            <a:ext cx="8419069" cy="47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0AD7-7FE0-1B36-9790-9A30B48A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95p still too big to vectorise</a:t>
            </a:r>
            <a:br>
              <a:rPr lang="pt-BR" dirty="0"/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668CD-A551-34D7-2433-33640053D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C5952-3B46-75EB-0AA6-DBB72D51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1" y="1260348"/>
            <a:ext cx="8851392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6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447D-EE29-63AA-A0C0-F6C02BE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95C00-26FE-A7AB-3198-DA39F6CD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9785B-2F06-EF6D-56B0-84531AF7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471487"/>
            <a:ext cx="114014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C1FB5-D1F8-5FC3-4255-FECE262E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8" y="1220225"/>
            <a:ext cx="9753600" cy="5343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B992C-121C-71F0-5772-82CBE4C9687F}"/>
              </a:ext>
            </a:extLst>
          </p:cNvPr>
          <p:cNvSpPr txBox="1"/>
          <p:nvPr/>
        </p:nvSpPr>
        <p:spPr>
          <a:xfrm>
            <a:off x="416688" y="294250"/>
            <a:ext cx="802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Possibilities for Pandemic potential calculation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128709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6525-F9C4-E809-4CA9-178A77570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963" r="41916" b="23556"/>
          <a:stretch/>
        </p:blipFill>
        <p:spPr>
          <a:xfrm>
            <a:off x="2987040" y="504905"/>
            <a:ext cx="6055360" cy="60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B3C3-F851-7B41-4621-C5D889E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Is a patch-based model globally relevant?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E20D-A460-CE31-6B4E-18E31E0B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Does a mechanistic model (based on island biogeography) compare to the global patterns of coarser, correlative models previously published?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FF5969-6832-FEF9-4FE1-364AE45B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48" y="3146742"/>
            <a:ext cx="7608792" cy="31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4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D8ABC5-71B4-6FCF-4261-C4D9D6AF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82" y="71817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Computational power</a:t>
            </a: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BC4BD-1E70-E3BC-76F9-67DA3787AB22}"/>
              </a:ext>
            </a:extLst>
          </p:cNvPr>
          <p:cNvSpPr txBox="1"/>
          <p:nvPr/>
        </p:nvSpPr>
        <p:spPr>
          <a:xfrm>
            <a:off x="466257" y="1344103"/>
            <a:ext cx="55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Minimal requirements ( Massey PC 2023): </a:t>
            </a:r>
          </a:p>
          <a:p>
            <a:r>
              <a:rPr lang="pt-BR" dirty="0"/>
              <a:t>7 cores, 32 RAM, a lot of local mem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68454-4F09-AEE0-D017-61DD80EC9AA1}"/>
              </a:ext>
            </a:extLst>
          </p:cNvPr>
          <p:cNvSpPr txBox="1"/>
          <p:nvPr/>
        </p:nvSpPr>
        <p:spPr>
          <a:xfrm>
            <a:off x="5752898" y="1311751"/>
            <a:ext cx="170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Massey PC 2024</a:t>
            </a:r>
            <a:endParaRPr lang="en-N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84CC96-FF4D-CC8C-5ADE-33B70761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32" y="4671000"/>
            <a:ext cx="1895475" cy="15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2BA67-27E9-0E4A-0E39-F7A90069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43"/>
          <a:stretch/>
        </p:blipFill>
        <p:spPr>
          <a:xfrm>
            <a:off x="203339" y="2277711"/>
            <a:ext cx="4826983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B1EDA2-70D7-D579-3BD6-1371E43D4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4" r="19279"/>
          <a:stretch/>
        </p:blipFill>
        <p:spPr>
          <a:xfrm>
            <a:off x="247482" y="2871265"/>
            <a:ext cx="4738696" cy="64633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835E48-3F45-1332-75F9-89516119A60D}"/>
              </a:ext>
            </a:extLst>
          </p:cNvPr>
          <p:cNvSpPr/>
          <p:nvPr/>
        </p:nvSpPr>
        <p:spPr>
          <a:xfrm>
            <a:off x="203339" y="2871265"/>
            <a:ext cx="2455849" cy="740429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ED4BD-3597-533D-8B5B-A3B5F3D33EC6}"/>
              </a:ext>
            </a:extLst>
          </p:cNvPr>
          <p:cNvSpPr/>
          <p:nvPr/>
        </p:nvSpPr>
        <p:spPr>
          <a:xfrm>
            <a:off x="117786" y="1283624"/>
            <a:ext cx="5349814" cy="256662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6503175-B2E8-C651-2B69-9F52295CEF39}"/>
              </a:ext>
            </a:extLst>
          </p:cNvPr>
          <p:cNvSpPr/>
          <p:nvPr/>
        </p:nvSpPr>
        <p:spPr>
          <a:xfrm>
            <a:off x="5752898" y="3981191"/>
            <a:ext cx="6235762" cy="2743007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B4EFA-AAFB-4885-BD09-6B23EEBA9345}"/>
              </a:ext>
            </a:extLst>
          </p:cNvPr>
          <p:cNvSpPr txBox="1"/>
          <p:nvPr/>
        </p:nvSpPr>
        <p:spPr>
          <a:xfrm>
            <a:off x="6120786" y="4011709"/>
            <a:ext cx="165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DW PC Reunion</a:t>
            </a:r>
            <a:endParaRPr lang="en-NZ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1F6133-874F-F037-BF1A-C37759D721FB}"/>
              </a:ext>
            </a:extLst>
          </p:cNvPr>
          <p:cNvSpPr/>
          <p:nvPr/>
        </p:nvSpPr>
        <p:spPr>
          <a:xfrm>
            <a:off x="5633101" y="1053329"/>
            <a:ext cx="6355559" cy="27430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79EF0-B228-7431-41AC-EE53BAC7C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757" y="2026700"/>
            <a:ext cx="5924718" cy="14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5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6EAF-BEB2-B880-BDF1-69D03426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Almost there with GRASS in HPC!</a:t>
            </a:r>
            <a:br>
              <a:rPr lang="pt-BR" sz="2800" dirty="0"/>
            </a:br>
            <a:r>
              <a:rPr lang="pt-BR" sz="2800" dirty="0"/>
              <a:t>R update done</a:t>
            </a:r>
            <a:br>
              <a:rPr lang="pt-BR" sz="2800" dirty="0"/>
            </a:br>
            <a:r>
              <a:rPr lang="pt-BR" sz="2800" dirty="0"/>
              <a:t>Grass module (hidden) installed</a:t>
            </a: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26E5B-A9BB-F752-2507-DD0BDFE8D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F791C-7DB5-23A2-A2EA-8BE9C3E4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01" y="1911405"/>
            <a:ext cx="9095238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9862-A3FD-C7C1-0EF7-928D6A536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Looping over scales in eride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0C8F5-3DB7-7E2C-F346-FA6B4EDD5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Changing wres of g.region might not be the best strategy because the resampling method is through NN default:</a:t>
            </a:r>
          </a:p>
          <a:p>
            <a:r>
              <a:rPr lang="en-NZ" dirty="0">
                <a:hlinkClick r:id="rId2"/>
              </a:rPr>
              <a:t>https://grasswiki.osgeo.org/wiki/Computational_region</a:t>
            </a:r>
            <a:endParaRPr lang="pt-BR" dirty="0"/>
          </a:p>
          <a:p>
            <a:r>
              <a:rPr lang="pt-BR" dirty="0"/>
              <a:t>Compare results when you 1) change in wres through g.region versus 2) loop using resampling (bilinear)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1571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01B8-935E-44C7-0DB4-820315DD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To be continued..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8C18-51CE-928B-C114-D4735B79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3E420-2CA0-BA39-7AA4-550078AD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984"/>
            <a:ext cx="11025352" cy="47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6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13D6-A6B3-36F0-A267-1B835F98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NN on the fly for g.region set up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E06B3-B67E-0B08-691E-0A6210EB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" y="1493520"/>
            <a:ext cx="11703622" cy="47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11BB866-4779-4F40-8DA2-02EA8D87D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9"/>
          <a:stretch/>
        </p:blipFill>
        <p:spPr>
          <a:xfrm>
            <a:off x="2192045" y="1844124"/>
            <a:ext cx="1648803" cy="19384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E8290-C586-43B6-8D5F-43FB31326E4D}"/>
              </a:ext>
            </a:extLst>
          </p:cNvPr>
          <p:cNvSpPr txBox="1"/>
          <p:nvPr/>
        </p:nvSpPr>
        <p:spPr>
          <a:xfrm>
            <a:off x="2326610" y="1688892"/>
            <a:ext cx="1620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9A18A8"/>
                </a:solidFill>
              </a:rPr>
              <a:t>Edge amount</a:t>
            </a:r>
            <a:endParaRPr lang="en-NZ" dirty="0"/>
          </a:p>
        </p:txBody>
      </p:sp>
      <p:sp>
        <p:nvSpPr>
          <p:cNvPr id="5" name="Title 21">
            <a:extLst>
              <a:ext uri="{FF2B5EF4-FFF2-40B4-BE49-F238E27FC236}">
                <a16:creationId xmlns:a16="http://schemas.microsoft.com/office/drawing/2014/main" id="{F861F484-C95C-4B1D-A237-3FCEAF57BA52}"/>
              </a:ext>
            </a:extLst>
          </p:cNvPr>
          <p:cNvSpPr txBox="1">
            <a:spLocks/>
          </p:cNvSpPr>
          <p:nvPr/>
        </p:nvSpPr>
        <p:spPr>
          <a:xfrm>
            <a:off x="1552535" y="361825"/>
            <a:ext cx="11858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Context: Edges</a:t>
            </a:r>
            <a:endParaRPr lang="en-NZ" dirty="0"/>
          </a:p>
        </p:txBody>
      </p:sp>
      <p:sp>
        <p:nvSpPr>
          <p:cNvPr id="6" name="Rectangle 5" descr="Puzzle">
            <a:extLst>
              <a:ext uri="{FF2B5EF4-FFF2-40B4-BE49-F238E27FC236}">
                <a16:creationId xmlns:a16="http://schemas.microsoft.com/office/drawing/2014/main" id="{4C3C7ECC-4BA9-4891-820C-253B236A995D}"/>
              </a:ext>
            </a:extLst>
          </p:cNvPr>
          <p:cNvSpPr/>
          <p:nvPr/>
        </p:nvSpPr>
        <p:spPr>
          <a:xfrm>
            <a:off x="596900" y="462671"/>
            <a:ext cx="1066720" cy="1066720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AEA15E-E072-41CF-9CDC-698BA23FBF20}"/>
              </a:ext>
            </a:extLst>
          </p:cNvPr>
          <p:cNvGrpSpPr/>
          <p:nvPr/>
        </p:nvGrpSpPr>
        <p:grpSpPr>
          <a:xfrm>
            <a:off x="932550" y="3690092"/>
            <a:ext cx="10797163" cy="2369582"/>
            <a:chOff x="932550" y="3962928"/>
            <a:chExt cx="10797163" cy="236958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29B312-D252-432B-9A7B-5E58D976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1079" y="5422871"/>
              <a:ext cx="1630451" cy="3614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6A06B-F199-4C3A-B87F-69DDB2E9977F}"/>
                </a:ext>
              </a:extLst>
            </p:cNvPr>
            <p:cNvSpPr txBox="1"/>
            <p:nvPr/>
          </p:nvSpPr>
          <p:spPr>
            <a:xfrm>
              <a:off x="932550" y="4266966"/>
              <a:ext cx="13069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Biodidiversity</a:t>
              </a:r>
            </a:p>
            <a:p>
              <a:r>
                <a:rPr lang="pt-BR" sz="1400" dirty="0"/>
                <a:t> in a forest patch</a:t>
              </a:r>
              <a:endParaRPr lang="en-NZ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9CDC7-F10A-47F1-A6C4-337E5351A980}"/>
                </a:ext>
              </a:extLst>
            </p:cNvPr>
            <p:cNvSpPr txBox="1"/>
            <p:nvPr/>
          </p:nvSpPr>
          <p:spPr>
            <a:xfrm>
              <a:off x="8842342" y="3962928"/>
              <a:ext cx="28873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400" dirty="0"/>
                <a:t>The </a:t>
              </a:r>
              <a:r>
                <a:rPr lang="en-NZ" sz="1400" b="1" dirty="0"/>
                <a:t>pandemic risk </a:t>
              </a:r>
              <a:r>
                <a:rPr lang="en-NZ" sz="1400" dirty="0"/>
                <a:t>following initial </a:t>
              </a:r>
              <a:r>
                <a:rPr lang="en-NZ" sz="1400" dirty="0" err="1"/>
                <a:t>spillover</a:t>
              </a:r>
              <a:r>
                <a:rPr lang="en-NZ" sz="1400" dirty="0"/>
                <a:t> depends on subsequent human to human transmission and thus will be driven by pop </a:t>
              </a:r>
              <a:r>
                <a:rPr lang="en-NZ" sz="1400" b="1" dirty="0"/>
                <a:t>density</a:t>
              </a:r>
              <a:r>
                <a:rPr lang="en-NZ" sz="1400" dirty="0"/>
                <a:t> and </a:t>
              </a:r>
              <a:r>
                <a:rPr lang="en-NZ" sz="1400" b="1" dirty="0"/>
                <a:t>connectivity (Dijkstra’s algorithm)</a:t>
              </a:r>
              <a:r>
                <a:rPr lang="en-NZ" sz="1400" dirty="0"/>
                <a:t>. </a:t>
              </a:r>
            </a:p>
          </p:txBody>
        </p:sp>
        <p:pic>
          <p:nvPicPr>
            <p:cNvPr id="14" name="Graphic 13" descr="Bridge scene with solid fill">
              <a:extLst>
                <a:ext uri="{FF2B5EF4-FFF2-40B4-BE49-F238E27FC236}">
                  <a16:creationId xmlns:a16="http://schemas.microsoft.com/office/drawing/2014/main" id="{39FDAA89-2E3B-425C-B8CD-8DAF4AFA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63728" y="4070649"/>
              <a:ext cx="989800" cy="989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79878F-B8D1-440D-8C99-E840FA23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6220" y="5304934"/>
              <a:ext cx="932295" cy="9065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ED69C-6C81-466F-ACEE-22121E149C1A}"/>
                </a:ext>
              </a:extLst>
            </p:cNvPr>
            <p:cNvSpPr txBox="1"/>
            <p:nvPr/>
          </p:nvSpPr>
          <p:spPr>
            <a:xfrm>
              <a:off x="3176910" y="4070649"/>
              <a:ext cx="214136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400" dirty="0"/>
                <a:t>Estimated risk for novel infectious disease emergence</a:t>
              </a:r>
              <a:r>
                <a:rPr lang="en-NZ" sz="1400" b="1" dirty="0"/>
                <a:t>: </a:t>
              </a:r>
              <a:r>
                <a:rPr lang="en-NZ" sz="1400" dirty="0"/>
                <a:t>scales </a:t>
              </a:r>
              <a:r>
                <a:rPr lang="en-NZ" sz="1400" b="1" dirty="0"/>
                <a:t>linearly</a:t>
              </a:r>
              <a:r>
                <a:rPr lang="en-NZ" sz="1400" dirty="0"/>
                <a:t> with patch biodiversity and patch </a:t>
              </a:r>
              <a:r>
                <a:rPr lang="en-NZ" sz="1400" b="1" dirty="0"/>
                <a:t>perimeter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94C619-BC4E-4222-BA15-9950D1816290}"/>
                </a:ext>
              </a:extLst>
            </p:cNvPr>
            <p:cNvSpPr txBox="1"/>
            <p:nvPr/>
          </p:nvSpPr>
          <p:spPr>
            <a:xfrm>
              <a:off x="6501126" y="4047637"/>
              <a:ext cx="149688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400" dirty="0"/>
                <a:t>population at risk (PAR) for each pixel: product of the pixel </a:t>
              </a:r>
              <a:r>
                <a:rPr lang="en-NZ" sz="1400" dirty="0" err="1"/>
                <a:t>eRIDE</a:t>
              </a:r>
              <a:r>
                <a:rPr lang="en-NZ" sz="1400" dirty="0"/>
                <a:t> and pop density</a:t>
              </a:r>
            </a:p>
          </p:txBody>
        </p:sp>
        <p:pic>
          <p:nvPicPr>
            <p:cNvPr id="26" name="Graphic 25" descr="Bridge scene with solid fill">
              <a:extLst>
                <a:ext uri="{FF2B5EF4-FFF2-40B4-BE49-F238E27FC236}">
                  <a16:creationId xmlns:a16="http://schemas.microsoft.com/office/drawing/2014/main" id="{1BEB78AD-9533-4379-A78C-66671983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55730" y="4110730"/>
              <a:ext cx="961664" cy="96166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5564CA3-3175-4D50-8A86-93C2BF67E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1340" y="5946764"/>
              <a:ext cx="1684296" cy="38574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B90F20-DC12-42A1-8F51-B3F216D1A388}"/>
                </a:ext>
              </a:extLst>
            </p:cNvPr>
            <p:cNvSpPr txBox="1"/>
            <p:nvPr/>
          </p:nvSpPr>
          <p:spPr>
            <a:xfrm>
              <a:off x="9137379" y="5260235"/>
              <a:ext cx="715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Received</a:t>
              </a:r>
              <a:endParaRPr lang="en-NZ" sz="11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F62E6-DBC2-42ED-AA3E-1963C36BC07F}"/>
                </a:ext>
              </a:extLst>
            </p:cNvPr>
            <p:cNvSpPr txBox="1"/>
            <p:nvPr/>
          </p:nvSpPr>
          <p:spPr>
            <a:xfrm>
              <a:off x="9137379" y="5734728"/>
              <a:ext cx="8050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Generated</a:t>
              </a:r>
              <a:endParaRPr lang="en-NZ" sz="11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916E83B-8BDC-498D-B596-5E9689AD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6874" y="4980432"/>
              <a:ext cx="1223151" cy="4935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E58813-3F36-4E3C-B863-FF78835E2028}"/>
                </a:ext>
              </a:extLst>
            </p:cNvPr>
            <p:cNvSpPr txBox="1"/>
            <p:nvPr/>
          </p:nvSpPr>
          <p:spPr>
            <a:xfrm>
              <a:off x="6166077" y="5335485"/>
              <a:ext cx="195681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NZ" sz="1200" dirty="0"/>
                <a:t>PAR = </a:t>
              </a:r>
              <a:r>
                <a:rPr lang="en-NZ" sz="1200" dirty="0" err="1"/>
                <a:t>eRIDE</a:t>
              </a:r>
              <a:r>
                <a:rPr lang="en-NZ" sz="1200" dirty="0"/>
                <a:t> x Pop density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DEFC11-D90A-4453-8AAC-01DBB0EACB56}"/>
              </a:ext>
            </a:extLst>
          </p:cNvPr>
          <p:cNvSpPr txBox="1"/>
          <p:nvPr/>
        </p:nvSpPr>
        <p:spPr>
          <a:xfrm>
            <a:off x="3176910" y="5021534"/>
            <a:ext cx="800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 err="1"/>
              <a:t>eRIDE</a:t>
            </a:r>
            <a:r>
              <a:rPr lang="en-NZ" sz="1400" dirty="0"/>
              <a:t> ~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8FA9B3-CFE6-4051-9DA2-6ECCC05C67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952"/>
          <a:stretch/>
        </p:blipFill>
        <p:spPr>
          <a:xfrm>
            <a:off x="537372" y="2003185"/>
            <a:ext cx="1749735" cy="165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BB2F7D-4E56-4A14-BB53-912DA23E5D46}"/>
              </a:ext>
            </a:extLst>
          </p:cNvPr>
          <p:cNvSpPr txBox="1"/>
          <p:nvPr/>
        </p:nvSpPr>
        <p:spPr>
          <a:xfrm>
            <a:off x="966874" y="1694742"/>
            <a:ext cx="1039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9A18A8"/>
                </a:solidFill>
              </a:rPr>
              <a:t>Hazard</a:t>
            </a:r>
            <a:endParaRPr lang="en-NZ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57E85FF-5F9B-445E-A76A-BD0E9EC3ADC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70" t="7096" b="7266"/>
          <a:stretch/>
        </p:blipFill>
        <p:spPr>
          <a:xfrm>
            <a:off x="3852215" y="2010218"/>
            <a:ext cx="1689020" cy="15935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E173B43-F70A-4D0D-986D-997D961000F5}"/>
              </a:ext>
            </a:extLst>
          </p:cNvPr>
          <p:cNvSpPr txBox="1"/>
          <p:nvPr/>
        </p:nvSpPr>
        <p:spPr>
          <a:xfrm>
            <a:off x="3943121" y="1739158"/>
            <a:ext cx="1620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9A18A8"/>
                </a:solidFill>
              </a:rPr>
              <a:t>eRIDE</a:t>
            </a:r>
            <a:endParaRPr lang="en-NZ" b="1" dirty="0">
              <a:solidFill>
                <a:srgbClr val="9A18A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66C8BD-8A00-43CA-B132-C0B72319A3D4}"/>
              </a:ext>
            </a:extLst>
          </p:cNvPr>
          <p:cNvSpPr/>
          <p:nvPr/>
        </p:nvSpPr>
        <p:spPr>
          <a:xfrm>
            <a:off x="537372" y="1603717"/>
            <a:ext cx="5026356" cy="4564966"/>
          </a:xfrm>
          <a:prstGeom prst="roundRect">
            <a:avLst/>
          </a:prstGeom>
          <a:noFill/>
          <a:ln>
            <a:solidFill>
              <a:srgbClr val="9A1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2864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D7706ED-1E13-5B4F-CB5D-AA541F9CBB07}"/>
              </a:ext>
            </a:extLst>
          </p:cNvPr>
          <p:cNvGrpSpPr/>
          <p:nvPr/>
        </p:nvGrpSpPr>
        <p:grpSpPr>
          <a:xfrm>
            <a:off x="504706" y="1182852"/>
            <a:ext cx="2752660" cy="3715256"/>
            <a:chOff x="581458" y="743361"/>
            <a:chExt cx="2752660" cy="37152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7DE56E-EEC3-D270-D10E-77C97CF8EB59}"/>
                </a:ext>
              </a:extLst>
            </p:cNvPr>
            <p:cNvSpPr/>
            <p:nvPr/>
          </p:nvSpPr>
          <p:spPr>
            <a:xfrm>
              <a:off x="1117453" y="1870022"/>
              <a:ext cx="1236148" cy="90885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Init GRASS</a:t>
              </a:r>
              <a:endParaRPr lang="en-NZ" sz="14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86A971-756C-AF47-24CF-C4AD4F3B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679" y="3070032"/>
              <a:ext cx="1732033" cy="10637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60B8F3-D4EF-1F2C-3A21-43A36CE8AD40}"/>
                </a:ext>
              </a:extLst>
            </p:cNvPr>
            <p:cNvSpPr txBox="1"/>
            <p:nvPr/>
          </p:nvSpPr>
          <p:spPr>
            <a:xfrm>
              <a:off x="581458" y="4197007"/>
              <a:ext cx="27526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EPSG:3857 - WGS 84 / Pseudo-Mercator</a:t>
              </a:r>
              <a:endParaRPr lang="en-NZ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EFF085-0D05-0647-2C1D-1543D7645C87}"/>
                </a:ext>
              </a:extLst>
            </p:cNvPr>
            <p:cNvSpPr txBox="1"/>
            <p:nvPr/>
          </p:nvSpPr>
          <p:spPr>
            <a:xfrm>
              <a:off x="1233665" y="2833924"/>
              <a:ext cx="17039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1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land use </a:t>
              </a:r>
              <a:r>
                <a:rPr lang="en-NZ" sz="11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rast</a:t>
              </a:r>
              <a:endParaRPr lang="en-NZ" sz="11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840C527-2EB5-B086-1A00-0BF07ADE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627" y="743361"/>
              <a:ext cx="723900" cy="86677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A4A355A-D747-650E-DFF5-42A0A408C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1581" y="876226"/>
              <a:ext cx="774072" cy="601044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373859-6C83-7CEF-D238-418CAF8B614E}"/>
              </a:ext>
            </a:extLst>
          </p:cNvPr>
          <p:cNvGrpSpPr/>
          <p:nvPr/>
        </p:nvGrpSpPr>
        <p:grpSpPr>
          <a:xfrm>
            <a:off x="3559652" y="1162532"/>
            <a:ext cx="6178718" cy="3988587"/>
            <a:chOff x="3771900" y="2595092"/>
            <a:chExt cx="6178718" cy="39885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8BC527-02B3-75FD-AC17-F822F01B9AAD}"/>
                </a:ext>
              </a:extLst>
            </p:cNvPr>
            <p:cNvSpPr/>
            <p:nvPr/>
          </p:nvSpPr>
          <p:spPr>
            <a:xfrm>
              <a:off x="3771900" y="2595092"/>
              <a:ext cx="5935980" cy="3988587"/>
            </a:xfrm>
            <a:prstGeom prst="rect">
              <a:avLst/>
            </a:prstGeom>
            <a:noFill/>
            <a:ln w="381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5B92E4-107E-3608-4DC5-33EE79622BB9}"/>
                </a:ext>
              </a:extLst>
            </p:cNvPr>
            <p:cNvSpPr txBox="1"/>
            <p:nvPr/>
          </p:nvSpPr>
          <p:spPr>
            <a:xfrm>
              <a:off x="6558071" y="3550452"/>
              <a:ext cx="31875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execGRASS</a:t>
              </a:r>
              <a:r>
                <a:rPr lang="en-NZ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lang="en-NZ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g.proj</a:t>
              </a:r>
              <a:r>
                <a:rPr lang="en-NZ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", flags = "c", parameters = list(raster = "</a:t>
              </a:r>
              <a:r>
                <a:rPr lang="en-NZ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rast</a:t>
              </a:r>
              <a:r>
                <a:rPr lang="en-NZ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"))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E7A0D0E-9604-952D-C17C-0B964F88C9AB}"/>
                </a:ext>
              </a:extLst>
            </p:cNvPr>
            <p:cNvGrpSpPr/>
            <p:nvPr/>
          </p:nvGrpSpPr>
          <p:grpSpPr>
            <a:xfrm>
              <a:off x="4447802" y="2676248"/>
              <a:ext cx="5260078" cy="3510756"/>
              <a:chOff x="4447802" y="2676248"/>
              <a:chExt cx="5260078" cy="35107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0FAA16-8A22-9F0E-8A18-191DEB589CC2}"/>
                  </a:ext>
                </a:extLst>
              </p:cNvPr>
              <p:cNvSpPr/>
              <p:nvPr/>
            </p:nvSpPr>
            <p:spPr>
              <a:xfrm>
                <a:off x="7405498" y="2676248"/>
                <a:ext cx="1236148" cy="90885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Region projection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66AB3-FC6C-8C3A-AC8D-0494F2F5B352}"/>
                  </a:ext>
                </a:extLst>
              </p:cNvPr>
              <p:cNvSpPr/>
              <p:nvPr/>
            </p:nvSpPr>
            <p:spPr>
              <a:xfrm>
                <a:off x="7405498" y="5124690"/>
                <a:ext cx="1236148" cy="90885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Region extent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C0E340-CF98-2107-1536-9AA271F951E8}"/>
                  </a:ext>
                </a:extLst>
              </p:cNvPr>
              <p:cNvSpPr/>
              <p:nvPr/>
            </p:nvSpPr>
            <p:spPr>
              <a:xfrm>
                <a:off x="7398953" y="3857663"/>
                <a:ext cx="1236148" cy="90885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Region</a:t>
                </a:r>
              </a:p>
              <a:p>
                <a:pPr algn="ctr"/>
                <a:r>
                  <a:rPr lang="pt-BR" sz="1400" dirty="0"/>
                  <a:t>resolution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49145C-32C5-ACAA-EB57-70F8462855C0}"/>
                  </a:ext>
                </a:extLst>
              </p:cNvPr>
              <p:cNvSpPr/>
              <p:nvPr/>
            </p:nvSpPr>
            <p:spPr>
              <a:xfrm>
                <a:off x="4726731" y="3621654"/>
                <a:ext cx="1236148" cy="90885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v.import</a:t>
                </a:r>
                <a:endParaRPr lang="en-NZ" sz="1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821CD2D-5C94-61A3-64B4-955A84C9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7802" y="5283404"/>
                <a:ext cx="2004954" cy="903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5F33-2153-120B-68C2-E3D97B8DEAC6}"/>
                  </a:ext>
                </a:extLst>
              </p:cNvPr>
              <p:cNvSpPr txBox="1"/>
              <p:nvPr/>
            </p:nvSpPr>
            <p:spPr>
              <a:xfrm>
                <a:off x="4726731" y="4907404"/>
                <a:ext cx="17039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1100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ato" panose="020F0502020204030203" pitchFamily="34" charset="0"/>
                  </a:rPr>
                  <a:t>EPSG:4326 - WGS 84</a:t>
                </a:r>
                <a:endParaRPr lang="en-NZ" sz="11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021953-823B-FE71-955C-2840F77D8C8B}"/>
                  </a:ext>
                </a:extLst>
              </p:cNvPr>
              <p:cNvSpPr txBox="1"/>
              <p:nvPr/>
            </p:nvSpPr>
            <p:spPr>
              <a:xfrm>
                <a:off x="6595789" y="4729128"/>
                <a:ext cx="31120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execGRASS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("</a:t>
                </a:r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g.region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", parameters = list(raster = “</a:t>
                </a:r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rast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"),  res=</a:t>
                </a:r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wres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051B35-4B1D-3C99-6CB8-2EB46266E7DC}"/>
                  </a:ext>
                </a:extLst>
              </p:cNvPr>
              <p:cNvSpPr txBox="1"/>
              <p:nvPr/>
            </p:nvSpPr>
            <p:spPr>
              <a:xfrm>
                <a:off x="7611714" y="4489791"/>
                <a:ext cx="1236149" cy="222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wres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&lt;- '100'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03F80F-E8E9-689A-C981-DDF2E5FE8B4C}"/>
                  </a:ext>
                </a:extLst>
              </p:cNvPr>
              <p:cNvSpPr txBox="1"/>
              <p:nvPr/>
            </p:nvSpPr>
            <p:spPr>
              <a:xfrm>
                <a:off x="4793048" y="4621730"/>
                <a:ext cx="17039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1100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ato" panose="020F0502020204030203" pitchFamily="34" charset="0"/>
                  </a:rPr>
                  <a:t>human population</a:t>
                </a:r>
                <a:endParaRPr lang="en-NZ" sz="1100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CB3DBC-915E-9B48-5690-0F97EA698C29}"/>
                </a:ext>
              </a:extLst>
            </p:cNvPr>
            <p:cNvSpPr txBox="1"/>
            <p:nvPr/>
          </p:nvSpPr>
          <p:spPr>
            <a:xfrm>
              <a:off x="7023940" y="6064689"/>
              <a:ext cx="29266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9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execGRASS</a:t>
              </a:r>
              <a:r>
                <a:rPr lang="en-NZ" sz="9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lang="en-NZ" sz="9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g.region</a:t>
              </a:r>
              <a:r>
                <a:rPr lang="en-NZ" sz="9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", parameters = list(raster = "pop")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DBF8B-DDA6-14DD-8CEA-8C64991DD0E7}"/>
              </a:ext>
            </a:extLst>
          </p:cNvPr>
          <p:cNvSpPr/>
          <p:nvPr/>
        </p:nvSpPr>
        <p:spPr>
          <a:xfrm>
            <a:off x="174731" y="1147705"/>
            <a:ext cx="3266974" cy="398858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096E4E-3CA3-0F0B-F680-6A16C8C7926A}"/>
              </a:ext>
            </a:extLst>
          </p:cNvPr>
          <p:cNvSpPr/>
          <p:nvPr/>
        </p:nvSpPr>
        <p:spPr>
          <a:xfrm>
            <a:off x="10249119" y="1487132"/>
            <a:ext cx="1236148" cy="454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eRIDE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80E548-C463-CC14-2628-B5E347287A37}"/>
              </a:ext>
            </a:extLst>
          </p:cNvPr>
          <p:cNvSpPr/>
          <p:nvPr/>
        </p:nvSpPr>
        <p:spPr>
          <a:xfrm>
            <a:off x="10249119" y="3369037"/>
            <a:ext cx="1236148" cy="454430"/>
          </a:xfrm>
          <a:prstGeom prst="rect">
            <a:avLst/>
          </a:prstGeom>
          <a:solidFill>
            <a:srgbClr val="F39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68294-B5BD-BE25-B32A-A08D3489F24B}"/>
              </a:ext>
            </a:extLst>
          </p:cNvPr>
          <p:cNvSpPr/>
          <p:nvPr/>
        </p:nvSpPr>
        <p:spPr>
          <a:xfrm>
            <a:off x="9563338" y="1162532"/>
            <a:ext cx="2493113" cy="398858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C238D6-D3CD-1ECC-E339-FDFAE21EC38A}"/>
              </a:ext>
            </a:extLst>
          </p:cNvPr>
          <p:cNvSpPr txBox="1"/>
          <p:nvPr/>
        </p:nvSpPr>
        <p:spPr>
          <a:xfrm>
            <a:off x="9738370" y="1196551"/>
            <a:ext cx="24114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eride_run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"pop")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3515AC-A3A2-E1D4-2796-3191FC0968AD}"/>
              </a:ext>
            </a:extLst>
          </p:cNvPr>
          <p:cNvSpPr txBox="1"/>
          <p:nvPr/>
        </p:nvSpPr>
        <p:spPr>
          <a:xfrm>
            <a:off x="9838040" y="822357"/>
            <a:ext cx="21493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5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eRIDE</a:t>
            </a:r>
            <a:r>
              <a:rPr lang="en-NZ" sz="15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source function</a:t>
            </a:r>
            <a:endParaRPr lang="en-NZ" sz="1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FB2E83-8CF5-156B-5F20-BDBB84BCCCAD}"/>
              </a:ext>
            </a:extLst>
          </p:cNvPr>
          <p:cNvSpPr txBox="1"/>
          <p:nvPr/>
        </p:nvSpPr>
        <p:spPr>
          <a:xfrm>
            <a:off x="5959697" y="781713"/>
            <a:ext cx="170399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Region set up</a:t>
            </a:r>
            <a:endParaRPr lang="en-NZ" sz="1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4767D8-702E-9633-6310-DE3B9D604CF1}"/>
              </a:ext>
            </a:extLst>
          </p:cNvPr>
          <p:cNvSpPr txBox="1"/>
          <p:nvPr/>
        </p:nvSpPr>
        <p:spPr>
          <a:xfrm>
            <a:off x="833275" y="815014"/>
            <a:ext cx="1988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Environment set up</a:t>
            </a:r>
            <a:endParaRPr lang="en-NZ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67236-823B-4D9B-AF55-ED65EA1C6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949" y="3927321"/>
            <a:ext cx="1955725" cy="901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91C909-34D6-4807-6559-9746EE42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007" y="2202287"/>
            <a:ext cx="2075744" cy="9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7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12EE9D-7691-5898-51D9-6B9CE992FE17}"/>
              </a:ext>
            </a:extLst>
          </p:cNvPr>
          <p:cNvSpPr/>
          <p:nvPr/>
        </p:nvSpPr>
        <p:spPr>
          <a:xfrm>
            <a:off x="3801041" y="1155307"/>
            <a:ext cx="1236148" cy="454430"/>
          </a:xfrm>
          <a:prstGeom prst="rect">
            <a:avLst/>
          </a:prstGeom>
          <a:solidFill>
            <a:srgbClr val="CF95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Pandemic risk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C8DB0-58B6-177F-D8EE-51A73198EB68}"/>
              </a:ext>
            </a:extLst>
          </p:cNvPr>
          <p:cNvSpPr/>
          <p:nvPr/>
        </p:nvSpPr>
        <p:spPr>
          <a:xfrm>
            <a:off x="3263860" y="851775"/>
            <a:ext cx="2344460" cy="232013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1CC8F-2D3A-F064-36C6-42276DFFCD37}"/>
              </a:ext>
            </a:extLst>
          </p:cNvPr>
          <p:cNvSpPr txBox="1"/>
          <p:nvPr/>
        </p:nvSpPr>
        <p:spPr>
          <a:xfrm>
            <a:off x="3592336" y="1636270"/>
            <a:ext cx="704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gravity_run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(“PAR")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91A54-B30C-D7D7-305B-1B00228A3062}"/>
              </a:ext>
            </a:extLst>
          </p:cNvPr>
          <p:cNvSpPr/>
          <p:nvPr/>
        </p:nvSpPr>
        <p:spPr>
          <a:xfrm>
            <a:off x="1247876" y="1204846"/>
            <a:ext cx="1236148" cy="454430"/>
          </a:xfrm>
          <a:prstGeom prst="rect">
            <a:avLst/>
          </a:prstGeom>
          <a:solidFill>
            <a:srgbClr val="F39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0B13BB-4ECC-AC06-CBB0-3771230EDE36}"/>
              </a:ext>
            </a:extLst>
          </p:cNvPr>
          <p:cNvSpPr/>
          <p:nvPr/>
        </p:nvSpPr>
        <p:spPr>
          <a:xfrm>
            <a:off x="693720" y="851775"/>
            <a:ext cx="2344460" cy="232013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D92CE-7F1C-E3C3-A59B-061B04478395}"/>
              </a:ext>
            </a:extLst>
          </p:cNvPr>
          <p:cNvSpPr/>
          <p:nvPr/>
        </p:nvSpPr>
        <p:spPr>
          <a:xfrm>
            <a:off x="5834000" y="841594"/>
            <a:ext cx="3766422" cy="4049409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7A170-5DC0-3C4D-D3AB-A6BB89A26F62}"/>
              </a:ext>
            </a:extLst>
          </p:cNvPr>
          <p:cNvSpPr txBox="1"/>
          <p:nvPr/>
        </p:nvSpPr>
        <p:spPr>
          <a:xfrm>
            <a:off x="5342859" y="1000956"/>
            <a:ext cx="462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/>
              <a:t>Received pandemic risk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5F40F-7108-432F-99E6-40063BFF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7" y="1872995"/>
            <a:ext cx="1955725" cy="9016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C12154-67A9-24FD-BEB5-2DAA402B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802" y="1450817"/>
            <a:ext cx="2737274" cy="32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6AE96-025D-C1D1-2994-D8A43131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18" y="2378982"/>
            <a:ext cx="378522" cy="6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AC9549A-9E03-526A-5ACB-C503C8568189}"/>
              </a:ext>
            </a:extLst>
          </p:cNvPr>
          <p:cNvSpPr/>
          <p:nvPr/>
        </p:nvSpPr>
        <p:spPr>
          <a:xfrm>
            <a:off x="4678625" y="2603886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Gravity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FD0E64-90AB-3D0F-B581-4A045166B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3" b="4127"/>
          <a:stretch/>
        </p:blipFill>
        <p:spPr bwMode="auto">
          <a:xfrm>
            <a:off x="469627" y="1764701"/>
            <a:ext cx="1740173" cy="135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2831F99-94FA-E455-7D06-BAB3BC6E4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5" b="4127"/>
          <a:stretch/>
        </p:blipFill>
        <p:spPr bwMode="auto">
          <a:xfrm>
            <a:off x="2249637" y="1747734"/>
            <a:ext cx="1655408" cy="131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DB3008-39A9-3C06-458B-D0A4ACA09481}"/>
              </a:ext>
            </a:extLst>
          </p:cNvPr>
          <p:cNvSpPr/>
          <p:nvPr/>
        </p:nvSpPr>
        <p:spPr>
          <a:xfrm>
            <a:off x="721639" y="657608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6D4D7C-F5AF-362D-C19B-41AF2EC5B655}"/>
              </a:ext>
            </a:extLst>
          </p:cNvPr>
          <p:cNvSpPr/>
          <p:nvPr/>
        </p:nvSpPr>
        <p:spPr>
          <a:xfrm>
            <a:off x="2520220" y="657607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ERIDE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B1DDE-F049-DF6C-8C86-55DEE78697D0}"/>
              </a:ext>
            </a:extLst>
          </p:cNvPr>
          <p:cNvSpPr/>
          <p:nvPr/>
        </p:nvSpPr>
        <p:spPr>
          <a:xfrm>
            <a:off x="1841193" y="3306879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100 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8D4AB-56D2-7B1A-C260-D0C6BC5C6CDF}"/>
              </a:ext>
            </a:extLst>
          </p:cNvPr>
          <p:cNvSpPr/>
          <p:nvPr/>
        </p:nvSpPr>
        <p:spPr>
          <a:xfrm>
            <a:off x="1841193" y="4938746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5000 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08C18-5386-C631-D4C6-6ACDE1CC7DE6}"/>
              </a:ext>
            </a:extLst>
          </p:cNvPr>
          <p:cNvSpPr txBox="1"/>
          <p:nvPr/>
        </p:nvSpPr>
        <p:spPr>
          <a:xfrm>
            <a:off x="294223" y="3530475"/>
            <a:ext cx="1546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How much information is lost?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-Check plateau</a:t>
            </a: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-Check pop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81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ndonesia with orange lines&#10;&#10;Description automatically generated">
            <a:extLst>
              <a:ext uri="{FF2B5EF4-FFF2-40B4-BE49-F238E27FC236}">
                <a16:creationId xmlns:a16="http://schemas.microsoft.com/office/drawing/2014/main" id="{585D4503-1C18-E017-D984-6F8B8714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25" y="754817"/>
            <a:ext cx="3170157" cy="1760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5593A4-D76F-104F-4FE4-18C3D02E9D62}"/>
              </a:ext>
            </a:extLst>
          </p:cNvPr>
          <p:cNvSpPr/>
          <p:nvPr/>
        </p:nvSpPr>
        <p:spPr>
          <a:xfrm>
            <a:off x="5720577" y="754817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District Centroids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E017A-EB69-9E3F-4CB0-2154B368684B}"/>
              </a:ext>
            </a:extLst>
          </p:cNvPr>
          <p:cNvSpPr/>
          <p:nvPr/>
        </p:nvSpPr>
        <p:spPr>
          <a:xfrm>
            <a:off x="5720577" y="4272542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Pixel-level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B3DE2-FD1D-81EE-113D-756546B40D22}"/>
              </a:ext>
            </a:extLst>
          </p:cNvPr>
          <p:cNvSpPr/>
          <p:nvPr/>
        </p:nvSpPr>
        <p:spPr>
          <a:xfrm>
            <a:off x="5720577" y="2515518"/>
            <a:ext cx="1236148" cy="9088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Pop-informed Voronoi forced upon Districts</a:t>
            </a:r>
          </a:p>
        </p:txBody>
      </p:sp>
      <p:pic>
        <p:nvPicPr>
          <p:cNvPr id="6" name="Picture 5" descr="A map of indonesia with orange lines&#10;&#10;Description automatically generated">
            <a:extLst>
              <a:ext uri="{FF2B5EF4-FFF2-40B4-BE49-F238E27FC236}">
                <a16:creationId xmlns:a16="http://schemas.microsoft.com/office/drawing/2014/main" id="{50C8FB18-A6D1-3BCD-AE9D-669BF4811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25" y="2515518"/>
            <a:ext cx="3170157" cy="1760701"/>
          </a:xfrm>
          <a:prstGeom prst="rect">
            <a:avLst/>
          </a:prstGeom>
        </p:spPr>
      </p:pic>
      <p:pic>
        <p:nvPicPr>
          <p:cNvPr id="7" name="Picture 6" descr="A map of indonesia with orange lines&#10;&#10;Description automatically generated">
            <a:extLst>
              <a:ext uri="{FF2B5EF4-FFF2-40B4-BE49-F238E27FC236}">
                <a16:creationId xmlns:a16="http://schemas.microsoft.com/office/drawing/2014/main" id="{4A6FF836-B730-A73C-3910-17DDA4AF3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724" y="4268865"/>
            <a:ext cx="3170157" cy="1760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2C4C0-9445-E22A-2B15-CBE7FC7E31F0}"/>
              </a:ext>
            </a:extLst>
          </p:cNvPr>
          <p:cNvSpPr txBox="1"/>
          <p:nvPr/>
        </p:nvSpPr>
        <p:spPr>
          <a:xfrm>
            <a:off x="551828" y="754817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How much complexity is enough to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capture the contributions to overall risk?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745BA-1E1A-3D12-51A3-1427671C5995}"/>
              </a:ext>
            </a:extLst>
          </p:cNvPr>
          <p:cNvSpPr txBox="1"/>
          <p:nvPr/>
        </p:nvSpPr>
        <p:spPr>
          <a:xfrm>
            <a:off x="720139" y="2157709"/>
            <a:ext cx="278506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Neighborhood rules (island)</a:t>
            </a:r>
          </a:p>
          <a:p>
            <a:endParaRPr lang="pt-B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-Contiguity</a:t>
            </a:r>
          </a:p>
          <a:p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-+ Buffer of reach? (ZOI)</a:t>
            </a:r>
            <a:endParaRPr lang="en-NZ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19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64D0E-D7B3-4630-1F60-066064EA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46" y="2793828"/>
            <a:ext cx="9978886" cy="25592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E30A1F-6352-C6C6-DE68-AF519BE7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Voronoi issues – pixel to point memory allocation</a:t>
            </a:r>
            <a:endParaRPr lang="en-N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F7532-2059-1D9B-2751-373653F785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1B6758-3C06-CC48-1588-A4517506A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262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773</Words>
  <Application>Microsoft Office PowerPoint</Application>
  <PresentationFormat>Widescreen</PresentationFormat>
  <Paragraphs>135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Courier New</vt:lpstr>
      <vt:lpstr>Lato</vt:lpstr>
      <vt:lpstr>Office Theme</vt:lpstr>
      <vt:lpstr>Eride global dev</vt:lpstr>
      <vt:lpstr>Looping over scales in eride</vt:lpstr>
      <vt:lpstr>NN on the fly for g.region set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Voronoi issues – pixel to point memory allocation</vt:lpstr>
      <vt:lpstr># g.region versus r.mask </vt:lpstr>
      <vt:lpstr>Asia region dim as 100 m</vt:lpstr>
      <vt:lpstr>Loops break location workflow</vt:lpstr>
      <vt:lpstr>95p still too big to vectorise </vt:lpstr>
      <vt:lpstr>PowerPoint Presentation</vt:lpstr>
      <vt:lpstr>PowerPoint Presentation</vt:lpstr>
      <vt:lpstr>PowerPoint Presentation</vt:lpstr>
      <vt:lpstr>Is a patch-based model globally relevant?</vt:lpstr>
      <vt:lpstr>Computational power</vt:lpstr>
      <vt:lpstr>Almost there with GRASS in HPC! R update done Grass module (hidden) installed</vt:lpstr>
      <vt:lpstr>To be continued..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16</cp:revision>
  <dcterms:created xsi:type="dcterms:W3CDTF">2023-08-23T00:13:07Z</dcterms:created>
  <dcterms:modified xsi:type="dcterms:W3CDTF">2024-10-10T01:26:50Z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2023-08-23T00:14:00Z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0fb26005-73ee-478f-8ab5-905a2d449d14</vt:lpwstr>
  </property>
  <property fmtid="{D5CDD505-2E9C-101B-9397-08002B2CF9AE}" pid="8" name="MSIP_Label_bd9e4d68-54d0-40a5-8c9a-85a36c87352c_ContentBits">
    <vt:lpwstr>0</vt:lpwstr>
  </property>
</Properties>
</file>